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401" r:id="rId2"/>
    <p:sldId id="500" r:id="rId3"/>
    <p:sldId id="496" r:id="rId4"/>
    <p:sldId id="497" r:id="rId5"/>
    <p:sldId id="492" r:id="rId6"/>
    <p:sldId id="540" r:id="rId7"/>
    <p:sldId id="335" r:id="rId8"/>
    <p:sldId id="546" r:id="rId9"/>
    <p:sldId id="549" r:id="rId10"/>
    <p:sldId id="550" r:id="rId11"/>
    <p:sldId id="523" r:id="rId12"/>
    <p:sldId id="551" r:id="rId13"/>
    <p:sldId id="541" r:id="rId14"/>
    <p:sldId id="542" r:id="rId15"/>
    <p:sldId id="543" r:id="rId16"/>
    <p:sldId id="544" r:id="rId17"/>
    <p:sldId id="545" r:id="rId18"/>
    <p:sldId id="464" r:id="rId19"/>
  </p:sldIdLst>
  <p:sldSz cx="12192000" cy="6858000"/>
  <p:notesSz cx="6858000" cy="9144000"/>
  <p:embeddedFontLst>
    <p:embeddedFont>
      <p:font typeface="인터파크고딕 B" panose="020B0600000101010101" charset="-127"/>
      <p:regular r:id="rId21"/>
    </p:embeddedFont>
    <p:embeddedFont>
      <p:font typeface="나눔고딕 ExtraBold" panose="020B0600000101010101" charset="-127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함초롬바탕" panose="02030604000101010101" pitchFamily="18" charset="-127"/>
      <p:regular r:id="rId25"/>
      <p:bold r:id="rId26"/>
    </p:embeddedFont>
    <p:embeddedFont>
      <p:font typeface="Noto Sans CJK KR Bold" panose="020B0800000000000000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7A72C37-D772-4C8E-AEA8-B6FB710067BB}">
          <p14:sldIdLst>
            <p14:sldId id="401"/>
            <p14:sldId id="500"/>
            <p14:sldId id="496"/>
            <p14:sldId id="497"/>
            <p14:sldId id="492"/>
            <p14:sldId id="540"/>
            <p14:sldId id="335"/>
            <p14:sldId id="546"/>
            <p14:sldId id="549"/>
            <p14:sldId id="550"/>
            <p14:sldId id="523"/>
            <p14:sldId id="551"/>
            <p14:sldId id="541"/>
            <p14:sldId id="542"/>
            <p14:sldId id="543"/>
            <p14:sldId id="544"/>
            <p14:sldId id="545"/>
            <p14:sldId id="4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2" userDrawn="1">
          <p15:clr>
            <a:srgbClr val="A4A3A4"/>
          </p15:clr>
        </p15:guide>
        <p15:guide id="2" pos="211" userDrawn="1">
          <p15:clr>
            <a:srgbClr val="A4A3A4"/>
          </p15:clr>
        </p15:guide>
        <p15:guide id="3" pos="74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전 지환" initials="전지" lastIdx="1" clrIdx="0">
    <p:extLst>
      <p:ext uri="{19B8F6BF-5375-455C-9EA6-DF929625EA0E}">
        <p15:presenceInfo xmlns:p15="http://schemas.microsoft.com/office/powerpoint/2012/main" userId="05c4ba76e575da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979"/>
    <a:srgbClr val="034E9D"/>
    <a:srgbClr val="FFFFFF"/>
    <a:srgbClr val="007EEA"/>
    <a:srgbClr val="AFAFAF"/>
    <a:srgbClr val="2D0922"/>
    <a:srgbClr val="BEDCFC"/>
    <a:srgbClr val="08519F"/>
    <a:srgbClr val="8FAADC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3106B1-1F5A-4AFB-A3B2-71CA4B497027}" v="37" dt="2020-05-15T12:27:52.8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8" autoAdjust="0"/>
    <p:restoredTop sz="88000" autoAdjust="0"/>
  </p:normalViewPr>
  <p:slideViewPr>
    <p:cSldViewPr snapToGrid="0">
      <p:cViewPr varScale="1">
        <p:scale>
          <a:sx n="106" d="100"/>
          <a:sy n="106" d="100"/>
        </p:scale>
        <p:origin x="1260" y="102"/>
      </p:cViewPr>
      <p:guideLst>
        <p:guide orient="horz" pos="142"/>
        <p:guide pos="211"/>
        <p:guide pos="7491"/>
      </p:guideLst>
    </p:cSldViewPr>
  </p:slideViewPr>
  <p:outlineViewPr>
    <p:cViewPr>
      <p:scale>
        <a:sx n="33" d="100"/>
        <a:sy n="33" d="100"/>
      </p:scale>
      <p:origin x="0" y="-2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4" d="100"/>
          <a:sy n="44" d="100"/>
        </p:scale>
        <p:origin x="279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권재승" userId="773a29d1-1d19-4285-a7ae-19973c008fd6" providerId="ADAL" clId="{BA8D524E-6A7F-4255-912B-6C87F9725362}"/>
    <pc:docChg chg="undo custSel delSld modSld">
      <pc:chgData name="권재승" userId="773a29d1-1d19-4285-a7ae-19973c008fd6" providerId="ADAL" clId="{BA8D524E-6A7F-4255-912B-6C87F9725362}" dt="2020-05-08T13:04:02.633" v="294" actId="47"/>
      <pc:docMkLst>
        <pc:docMk/>
      </pc:docMkLst>
      <pc:sldChg chg="modSp mod">
        <pc:chgData name="권재승" userId="773a29d1-1d19-4285-a7ae-19973c008fd6" providerId="ADAL" clId="{BA8D524E-6A7F-4255-912B-6C87F9725362}" dt="2020-05-08T13:01:11.217" v="29" actId="20577"/>
        <pc:sldMkLst>
          <pc:docMk/>
          <pc:sldMk cId="800308503" sldId="401"/>
        </pc:sldMkLst>
        <pc:spChg chg="mod">
          <ac:chgData name="권재승" userId="773a29d1-1d19-4285-a7ae-19973c008fd6" providerId="ADAL" clId="{BA8D524E-6A7F-4255-912B-6C87F9725362}" dt="2020-05-08T13:00:24.200" v="8" actId="20577"/>
          <ac:spMkLst>
            <pc:docMk/>
            <pc:sldMk cId="800308503" sldId="401"/>
            <ac:spMk id="7" creationId="{1A92CC27-9453-5F4C-9BBA-533EB05E51A8}"/>
          </ac:spMkLst>
        </pc:spChg>
        <pc:spChg chg="mod">
          <ac:chgData name="권재승" userId="773a29d1-1d19-4285-a7ae-19973c008fd6" providerId="ADAL" clId="{BA8D524E-6A7F-4255-912B-6C87F9725362}" dt="2020-05-08T13:01:11.217" v="29" actId="20577"/>
          <ac:spMkLst>
            <pc:docMk/>
            <pc:sldMk cId="800308503" sldId="401"/>
            <ac:spMk id="9" creationId="{82F3368D-68B6-FA47-B5C4-577FBC74273B}"/>
          </ac:spMkLst>
        </pc:spChg>
      </pc:sldChg>
      <pc:sldChg chg="del">
        <pc:chgData name="권재승" userId="773a29d1-1d19-4285-a7ae-19973c008fd6" providerId="ADAL" clId="{BA8D524E-6A7F-4255-912B-6C87F9725362}" dt="2020-05-08T13:03:47.118" v="291" actId="47"/>
        <pc:sldMkLst>
          <pc:docMk/>
          <pc:sldMk cId="412305874" sldId="493"/>
        </pc:sldMkLst>
      </pc:sldChg>
      <pc:sldChg chg="del">
        <pc:chgData name="권재승" userId="773a29d1-1d19-4285-a7ae-19973c008fd6" providerId="ADAL" clId="{BA8D524E-6A7F-4255-912B-6C87F9725362}" dt="2020-05-08T13:03:52.773" v="292" actId="47"/>
        <pc:sldMkLst>
          <pc:docMk/>
          <pc:sldMk cId="989735154" sldId="495"/>
        </pc:sldMkLst>
      </pc:sldChg>
      <pc:sldChg chg="del">
        <pc:chgData name="권재승" userId="773a29d1-1d19-4285-a7ae-19973c008fd6" providerId="ADAL" clId="{BA8D524E-6A7F-4255-912B-6C87F9725362}" dt="2020-05-08T13:03:41.842" v="286" actId="47"/>
        <pc:sldMkLst>
          <pc:docMk/>
          <pc:sldMk cId="3064678390" sldId="498"/>
        </pc:sldMkLst>
      </pc:sldChg>
      <pc:sldChg chg="addSp delSp modSp mod">
        <pc:chgData name="권재승" userId="773a29d1-1d19-4285-a7ae-19973c008fd6" providerId="ADAL" clId="{BA8D524E-6A7F-4255-912B-6C87F9725362}" dt="2020-05-08T13:03:29.988" v="282" actId="478"/>
        <pc:sldMkLst>
          <pc:docMk/>
          <pc:sldMk cId="860818056" sldId="500"/>
        </pc:sldMkLst>
        <pc:spChg chg="del mod">
          <ac:chgData name="권재승" userId="773a29d1-1d19-4285-a7ae-19973c008fd6" providerId="ADAL" clId="{BA8D524E-6A7F-4255-912B-6C87F9725362}" dt="2020-05-08T13:03:29.988" v="282" actId="478"/>
          <ac:spMkLst>
            <pc:docMk/>
            <pc:sldMk cId="860818056" sldId="500"/>
            <ac:spMk id="20" creationId="{B93D0238-7444-4940-B066-FEEDC1E280E0}"/>
          </ac:spMkLst>
        </pc:spChg>
        <pc:spChg chg="del">
          <ac:chgData name="권재승" userId="773a29d1-1d19-4285-a7ae-19973c008fd6" providerId="ADAL" clId="{BA8D524E-6A7F-4255-912B-6C87F9725362}" dt="2020-05-08T13:02:51.596" v="183" actId="478"/>
          <ac:spMkLst>
            <pc:docMk/>
            <pc:sldMk cId="860818056" sldId="500"/>
            <ac:spMk id="21" creationId="{A9CC6763-7DF0-4540-A407-BAD0352C96F7}"/>
          </ac:spMkLst>
        </pc:spChg>
        <pc:spChg chg="add del mod">
          <ac:chgData name="권재승" userId="773a29d1-1d19-4285-a7ae-19973c008fd6" providerId="ADAL" clId="{BA8D524E-6A7F-4255-912B-6C87F9725362}" dt="2020-05-08T13:02:33.927" v="162" actId="20577"/>
          <ac:spMkLst>
            <pc:docMk/>
            <pc:sldMk cId="860818056" sldId="500"/>
            <ac:spMk id="22" creationId="{E8583316-D3A8-4330-B005-CB19463EEF81}"/>
          </ac:spMkLst>
        </pc:spChg>
        <pc:spChg chg="mod">
          <ac:chgData name="권재승" userId="773a29d1-1d19-4285-a7ae-19973c008fd6" providerId="ADAL" clId="{BA8D524E-6A7F-4255-912B-6C87F9725362}" dt="2020-05-08T13:01:33.407" v="45" actId="20577"/>
          <ac:spMkLst>
            <pc:docMk/>
            <pc:sldMk cId="860818056" sldId="500"/>
            <ac:spMk id="23" creationId="{8F8676EB-0918-4FDD-BA7F-EE67F3E590D4}"/>
          </ac:spMkLst>
        </pc:spChg>
        <pc:spChg chg="add del">
          <ac:chgData name="권재승" userId="773a29d1-1d19-4285-a7ae-19973c008fd6" providerId="ADAL" clId="{BA8D524E-6A7F-4255-912B-6C87F9725362}" dt="2020-05-08T13:03:29.108" v="281" actId="478"/>
          <ac:spMkLst>
            <pc:docMk/>
            <pc:sldMk cId="860818056" sldId="500"/>
            <ac:spMk id="24" creationId="{F22359EB-7CF0-4BFF-8247-33B407FF27F4}"/>
          </ac:spMkLst>
        </pc:spChg>
        <pc:spChg chg="add del">
          <ac:chgData name="권재승" userId="773a29d1-1d19-4285-a7ae-19973c008fd6" providerId="ADAL" clId="{BA8D524E-6A7F-4255-912B-6C87F9725362}" dt="2020-05-08T13:03:27.080" v="280" actId="478"/>
          <ac:spMkLst>
            <pc:docMk/>
            <pc:sldMk cId="860818056" sldId="500"/>
            <ac:spMk id="27" creationId="{FE02EE98-D4A6-492A-B1A0-F0A6A9786ED2}"/>
          </ac:spMkLst>
        </pc:spChg>
        <pc:spChg chg="add del mod">
          <ac:chgData name="권재승" userId="773a29d1-1d19-4285-a7ae-19973c008fd6" providerId="ADAL" clId="{BA8D524E-6A7F-4255-912B-6C87F9725362}" dt="2020-05-08T13:03:24.661" v="279" actId="14100"/>
          <ac:spMkLst>
            <pc:docMk/>
            <pc:sldMk cId="860818056" sldId="500"/>
            <ac:spMk id="28" creationId="{C8C17C4B-FD8E-493C-A54E-18493113E696}"/>
          </ac:spMkLst>
        </pc:spChg>
        <pc:spChg chg="del">
          <ac:chgData name="권재승" userId="773a29d1-1d19-4285-a7ae-19973c008fd6" providerId="ADAL" clId="{BA8D524E-6A7F-4255-912B-6C87F9725362}" dt="2020-05-08T13:02:59.004" v="186" actId="478"/>
          <ac:spMkLst>
            <pc:docMk/>
            <pc:sldMk cId="860818056" sldId="500"/>
            <ac:spMk id="29" creationId="{14D59359-FC53-48F5-96A4-74E98EC7F159}"/>
          </ac:spMkLst>
        </pc:spChg>
        <pc:spChg chg="del">
          <ac:chgData name="권재승" userId="773a29d1-1d19-4285-a7ae-19973c008fd6" providerId="ADAL" clId="{BA8D524E-6A7F-4255-912B-6C87F9725362}" dt="2020-05-08T13:02:53.563" v="185" actId="478"/>
          <ac:spMkLst>
            <pc:docMk/>
            <pc:sldMk cId="860818056" sldId="500"/>
            <ac:spMk id="30" creationId="{4878F29D-1C6F-4638-823F-870FF7E54EFE}"/>
          </ac:spMkLst>
        </pc:spChg>
        <pc:spChg chg="del">
          <ac:chgData name="권재승" userId="773a29d1-1d19-4285-a7ae-19973c008fd6" providerId="ADAL" clId="{BA8D524E-6A7F-4255-912B-6C87F9725362}" dt="2020-05-08T13:02:52.491" v="184" actId="478"/>
          <ac:spMkLst>
            <pc:docMk/>
            <pc:sldMk cId="860818056" sldId="500"/>
            <ac:spMk id="31" creationId="{B710BD8F-B51F-4E74-846C-581ADFFA0CBA}"/>
          </ac:spMkLst>
        </pc:spChg>
        <pc:spChg chg="mod">
          <ac:chgData name="권재승" userId="773a29d1-1d19-4285-a7ae-19973c008fd6" providerId="ADAL" clId="{BA8D524E-6A7F-4255-912B-6C87F9725362}" dt="2020-05-08T13:02:46.069" v="182"/>
          <ac:spMkLst>
            <pc:docMk/>
            <pc:sldMk cId="860818056" sldId="500"/>
            <ac:spMk id="40" creationId="{491C71FC-2AD3-4409-8454-F1DAD37C3702}"/>
          </ac:spMkLst>
        </pc:spChg>
        <pc:spChg chg="mod">
          <ac:chgData name="권재승" userId="773a29d1-1d19-4285-a7ae-19973c008fd6" providerId="ADAL" clId="{BA8D524E-6A7F-4255-912B-6C87F9725362}" dt="2020-05-08T13:02:00.635" v="62"/>
          <ac:spMkLst>
            <pc:docMk/>
            <pc:sldMk cId="860818056" sldId="500"/>
            <ac:spMk id="47" creationId="{3F047FA5-0E93-4579-A214-64790D62F5F1}"/>
          </ac:spMkLst>
        </pc:spChg>
        <pc:spChg chg="mod">
          <ac:chgData name="권재승" userId="773a29d1-1d19-4285-a7ae-19973c008fd6" providerId="ADAL" clId="{BA8D524E-6A7F-4255-912B-6C87F9725362}" dt="2020-05-08T13:03:09.695" v="230"/>
          <ac:spMkLst>
            <pc:docMk/>
            <pc:sldMk cId="860818056" sldId="500"/>
            <ac:spMk id="53" creationId="{3E0A159D-AFA4-4A57-801F-A41BC09FAA7C}"/>
          </ac:spMkLst>
        </pc:spChg>
      </pc:sldChg>
      <pc:sldChg chg="del">
        <pc:chgData name="권재승" userId="773a29d1-1d19-4285-a7ae-19973c008fd6" providerId="ADAL" clId="{BA8D524E-6A7F-4255-912B-6C87F9725362}" dt="2020-05-08T13:03:39.518" v="285" actId="47"/>
        <pc:sldMkLst>
          <pc:docMk/>
          <pc:sldMk cId="1817795844" sldId="503"/>
        </pc:sldMkLst>
      </pc:sldChg>
      <pc:sldChg chg="del">
        <pc:chgData name="권재승" userId="773a29d1-1d19-4285-a7ae-19973c008fd6" providerId="ADAL" clId="{BA8D524E-6A7F-4255-912B-6C87F9725362}" dt="2020-05-08T13:03:42.478" v="287" actId="47"/>
        <pc:sldMkLst>
          <pc:docMk/>
          <pc:sldMk cId="3298547065" sldId="511"/>
        </pc:sldMkLst>
      </pc:sldChg>
      <pc:sldChg chg="del">
        <pc:chgData name="권재승" userId="773a29d1-1d19-4285-a7ae-19973c008fd6" providerId="ADAL" clId="{BA8D524E-6A7F-4255-912B-6C87F9725362}" dt="2020-05-08T13:03:44.588" v="288" actId="47"/>
        <pc:sldMkLst>
          <pc:docMk/>
          <pc:sldMk cId="4174488217" sldId="512"/>
        </pc:sldMkLst>
      </pc:sldChg>
      <pc:sldChg chg="del">
        <pc:chgData name="권재승" userId="773a29d1-1d19-4285-a7ae-19973c008fd6" providerId="ADAL" clId="{BA8D524E-6A7F-4255-912B-6C87F9725362}" dt="2020-05-08T13:03:45.276" v="289" actId="47"/>
        <pc:sldMkLst>
          <pc:docMk/>
          <pc:sldMk cId="2498036336" sldId="513"/>
        </pc:sldMkLst>
      </pc:sldChg>
      <pc:sldChg chg="del">
        <pc:chgData name="권재승" userId="773a29d1-1d19-4285-a7ae-19973c008fd6" providerId="ADAL" clId="{BA8D524E-6A7F-4255-912B-6C87F9725362}" dt="2020-05-08T13:03:46.354" v="290" actId="47"/>
        <pc:sldMkLst>
          <pc:docMk/>
          <pc:sldMk cId="196462731" sldId="514"/>
        </pc:sldMkLst>
      </pc:sldChg>
      <pc:sldChg chg="del">
        <pc:chgData name="권재승" userId="773a29d1-1d19-4285-a7ae-19973c008fd6" providerId="ADAL" clId="{BA8D524E-6A7F-4255-912B-6C87F9725362}" dt="2020-05-08T13:03:57.427" v="293" actId="47"/>
        <pc:sldMkLst>
          <pc:docMk/>
          <pc:sldMk cId="1295984125" sldId="520"/>
        </pc:sldMkLst>
      </pc:sldChg>
      <pc:sldChg chg="del">
        <pc:chgData name="권재승" userId="773a29d1-1d19-4285-a7ae-19973c008fd6" providerId="ADAL" clId="{BA8D524E-6A7F-4255-912B-6C87F9725362}" dt="2020-05-08T13:04:02.633" v="294" actId="47"/>
        <pc:sldMkLst>
          <pc:docMk/>
          <pc:sldMk cId="1471293370" sldId="522"/>
        </pc:sldMkLst>
      </pc:sldChg>
      <pc:sldChg chg="del">
        <pc:chgData name="권재승" userId="773a29d1-1d19-4285-a7ae-19973c008fd6" providerId="ADAL" clId="{BA8D524E-6A7F-4255-912B-6C87F9725362}" dt="2020-05-08T13:03:38.773" v="284" actId="47"/>
        <pc:sldMkLst>
          <pc:docMk/>
          <pc:sldMk cId="123308299" sldId="530"/>
        </pc:sldMkLst>
      </pc:sldChg>
      <pc:sldChg chg="del">
        <pc:chgData name="권재승" userId="773a29d1-1d19-4285-a7ae-19973c008fd6" providerId="ADAL" clId="{BA8D524E-6A7F-4255-912B-6C87F9725362}" dt="2020-05-08T13:03:37.522" v="283" actId="47"/>
        <pc:sldMkLst>
          <pc:docMk/>
          <pc:sldMk cId="2967473321" sldId="531"/>
        </pc:sldMkLst>
      </pc:sldChg>
      <pc:sldChg chg="del">
        <pc:chgData name="권재승" userId="773a29d1-1d19-4285-a7ae-19973c008fd6" providerId="ADAL" clId="{BA8D524E-6A7F-4255-912B-6C87F9725362}" dt="2020-05-08T13:04:02.633" v="294" actId="47"/>
        <pc:sldMkLst>
          <pc:docMk/>
          <pc:sldMk cId="1494314905" sldId="532"/>
        </pc:sldMkLst>
      </pc:sldChg>
      <pc:sldChg chg="del">
        <pc:chgData name="권재승" userId="773a29d1-1d19-4285-a7ae-19973c008fd6" providerId="ADAL" clId="{BA8D524E-6A7F-4255-912B-6C87F9725362}" dt="2020-05-08T13:04:02.633" v="294" actId="47"/>
        <pc:sldMkLst>
          <pc:docMk/>
          <pc:sldMk cId="1293869928" sldId="533"/>
        </pc:sldMkLst>
      </pc:sldChg>
    </pc:docChg>
  </pc:docChgLst>
  <pc:docChgLst>
    <pc:chgData name="권재승" userId="773a29d1-1d19-4285-a7ae-19973c008fd6" providerId="ADAL" clId="{59CA17A1-25A7-4319-9991-04666C85BA18}"/>
    <pc:docChg chg="undo custSel addSld delSld modSld sldOrd modMainMaster">
      <pc:chgData name="권재승" userId="773a29d1-1d19-4285-a7ae-19973c008fd6" providerId="ADAL" clId="{59CA17A1-25A7-4319-9991-04666C85BA18}" dt="2020-03-17T15:07:05.955" v="16701" actId="20577"/>
      <pc:docMkLst>
        <pc:docMk/>
      </pc:docMkLst>
      <pc:sldChg chg="add del">
        <pc:chgData name="권재승" userId="773a29d1-1d19-4285-a7ae-19973c008fd6" providerId="ADAL" clId="{59CA17A1-25A7-4319-9991-04666C85BA18}" dt="2020-03-09T07:27:51.179" v="114" actId="47"/>
        <pc:sldMkLst>
          <pc:docMk/>
          <pc:sldMk cId="1748483476" sldId="256"/>
        </pc:sldMkLst>
      </pc:sldChg>
      <pc:sldChg chg="addSp delSp modSp mod modNotesTx">
        <pc:chgData name="권재승" userId="773a29d1-1d19-4285-a7ae-19973c008fd6" providerId="ADAL" clId="{59CA17A1-25A7-4319-9991-04666C85BA18}" dt="2020-03-10T03:04:25.240" v="3919" actId="20577"/>
        <pc:sldMkLst>
          <pc:docMk/>
          <pc:sldMk cId="3536092865" sldId="315"/>
        </pc:sldMkLst>
        <pc:spChg chg="add del mod">
          <ac:chgData name="권재승" userId="773a29d1-1d19-4285-a7ae-19973c008fd6" providerId="ADAL" clId="{59CA17A1-25A7-4319-9991-04666C85BA18}" dt="2020-03-09T08:20:07.792" v="323" actId="478"/>
          <ac:spMkLst>
            <pc:docMk/>
            <pc:sldMk cId="3536092865" sldId="315"/>
            <ac:spMk id="27" creationId="{262ED279-28D2-4A2C-AFA0-513501804CC1}"/>
          </ac:spMkLst>
        </pc:spChg>
        <pc:spChg chg="add 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28" creationId="{2F8000A6-15A6-461F-A503-40EB384C2186}"/>
          </ac:spMkLst>
        </pc:spChg>
        <pc:spChg chg="add del mod">
          <ac:chgData name="권재승" userId="773a29d1-1d19-4285-a7ae-19973c008fd6" providerId="ADAL" clId="{59CA17A1-25A7-4319-9991-04666C85BA18}" dt="2020-03-09T09:57:12.691" v="1390" actId="478"/>
          <ac:spMkLst>
            <pc:docMk/>
            <pc:sldMk cId="3536092865" sldId="315"/>
            <ac:spMk id="29" creationId="{11F1ED45-0B89-4083-86AF-1B26D458FA9F}"/>
          </ac:spMkLst>
        </pc:spChg>
        <pc:spChg chg="mod">
          <ac:chgData name="권재승" userId="773a29d1-1d19-4285-a7ae-19973c008fd6" providerId="ADAL" clId="{59CA17A1-25A7-4319-9991-04666C85BA18}" dt="2020-03-09T09:46:05.723" v="1351" actId="1037"/>
          <ac:spMkLst>
            <pc:docMk/>
            <pc:sldMk cId="3536092865" sldId="315"/>
            <ac:spMk id="30" creationId="{83B909A3-D2E1-42B9-9703-B22AA6B03770}"/>
          </ac:spMkLst>
        </pc:spChg>
        <pc:spChg chg="add mod">
          <ac:chgData name="권재승" userId="773a29d1-1d19-4285-a7ae-19973c008fd6" providerId="ADAL" clId="{59CA17A1-25A7-4319-9991-04666C85BA18}" dt="2020-03-09T09:57:19.247" v="1418" actId="1035"/>
          <ac:spMkLst>
            <pc:docMk/>
            <pc:sldMk cId="3536092865" sldId="315"/>
            <ac:spMk id="31" creationId="{0B29BC66-7D7F-48EA-98C5-605D493396EE}"/>
          </ac:spMkLst>
        </pc:spChg>
        <pc:spChg chg="add mod">
          <ac:chgData name="권재승" userId="773a29d1-1d19-4285-a7ae-19973c008fd6" providerId="ADAL" clId="{59CA17A1-25A7-4319-9991-04666C85BA18}" dt="2020-03-10T03:04:25.240" v="3919" actId="20577"/>
          <ac:spMkLst>
            <pc:docMk/>
            <pc:sldMk cId="3536092865" sldId="315"/>
            <ac:spMk id="32" creationId="{270D38E6-4B75-4E21-9815-0C02FEB57F8B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35" creationId="{21AF7762-8A5D-4312-947C-ACCD24A686DA}"/>
          </ac:spMkLst>
        </pc:spChg>
        <pc:spChg chg="add del mod">
          <ac:chgData name="권재승" userId="773a29d1-1d19-4285-a7ae-19973c008fd6" providerId="ADAL" clId="{59CA17A1-25A7-4319-9991-04666C85BA18}" dt="2020-03-09T09:45:22.070" v="1263" actId="478"/>
          <ac:spMkLst>
            <pc:docMk/>
            <pc:sldMk cId="3536092865" sldId="315"/>
            <ac:spMk id="38" creationId="{064845D2-8495-4ABD-BE45-445D62C5C1F4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40" creationId="{491C71FC-2AD3-4409-8454-F1DAD37C3702}"/>
          </ac:spMkLst>
        </pc:spChg>
        <pc:spChg chg="mod">
          <ac:chgData name="권재승" userId="773a29d1-1d19-4285-a7ae-19973c008fd6" providerId="ADAL" clId="{59CA17A1-25A7-4319-9991-04666C85BA18}" dt="2020-03-09T09:46:05.723" v="1351" actId="1037"/>
          <ac:spMkLst>
            <pc:docMk/>
            <pc:sldMk cId="3536092865" sldId="315"/>
            <ac:spMk id="41" creationId="{B6007B20-EB46-428D-B876-2BA9A8DE8317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44" creationId="{34109018-B089-43B8-A2DA-DAF52E09AF9F}"/>
          </ac:spMkLst>
        </pc:spChg>
        <pc:spChg chg="del">
          <ac:chgData name="권재승" userId="773a29d1-1d19-4285-a7ae-19973c008fd6" providerId="ADAL" clId="{59CA17A1-25A7-4319-9991-04666C85BA18}" dt="2020-03-09T09:45:21.458" v="1262" actId="478"/>
          <ac:spMkLst>
            <pc:docMk/>
            <pc:sldMk cId="3536092865" sldId="315"/>
            <ac:spMk id="45" creationId="{384CAFF4-266F-4E52-B971-341C6718EDA9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46" creationId="{6689154F-BD96-4B97-92AD-78F734E774B2}"/>
          </ac:spMkLst>
        </pc:spChg>
        <pc:spChg chg="mod">
          <ac:chgData name="권재승" userId="773a29d1-1d19-4285-a7ae-19973c008fd6" providerId="ADAL" clId="{59CA17A1-25A7-4319-9991-04666C85BA18}" dt="2020-03-09T09:46:05.723" v="1351" actId="1037"/>
          <ac:spMkLst>
            <pc:docMk/>
            <pc:sldMk cId="3536092865" sldId="315"/>
            <ac:spMk id="47" creationId="{3F047FA5-0E93-4579-A214-64790D62F5F1}"/>
          </ac:spMkLst>
        </pc:spChg>
        <pc:spChg chg="mod">
          <ac:chgData name="권재승" userId="773a29d1-1d19-4285-a7ae-19973c008fd6" providerId="ADAL" clId="{59CA17A1-25A7-4319-9991-04666C85BA18}" dt="2020-03-09T09:46:05.723" v="1351" actId="1037"/>
          <ac:spMkLst>
            <pc:docMk/>
            <pc:sldMk cId="3536092865" sldId="315"/>
            <ac:spMk id="49" creationId="{F64165AE-6A2D-46D0-B036-F880372C8B85}"/>
          </ac:spMkLst>
        </pc:spChg>
        <pc:spChg chg="del mod">
          <ac:chgData name="권재승" userId="773a29d1-1d19-4285-a7ae-19973c008fd6" providerId="ADAL" clId="{59CA17A1-25A7-4319-9991-04666C85BA18}" dt="2020-03-09T09:26:14.101" v="610" actId="478"/>
          <ac:spMkLst>
            <pc:docMk/>
            <pc:sldMk cId="3536092865" sldId="315"/>
            <ac:spMk id="50" creationId="{2BFB8E05-AA90-4A10-A30F-A3A259384CBD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53" creationId="{3E0A159D-AFA4-4A57-801F-A41BC09FAA7C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55" creationId="{8276F854-3001-457C-B0B4-C86A0DC3FD18}"/>
          </ac:spMkLst>
        </pc:spChg>
        <pc:spChg chg="del mod">
          <ac:chgData name="권재승" userId="773a29d1-1d19-4285-a7ae-19973c008fd6" providerId="ADAL" clId="{59CA17A1-25A7-4319-9991-04666C85BA18}" dt="2020-03-09T08:20:14.031" v="325" actId="478"/>
          <ac:spMkLst>
            <pc:docMk/>
            <pc:sldMk cId="3536092865" sldId="315"/>
            <ac:spMk id="62" creationId="{5DCC8073-C465-4BB9-A4B8-BE052B89B16C}"/>
          </ac:spMkLst>
        </pc:spChg>
        <pc:spChg chg="mod">
          <ac:chgData name="권재승" userId="773a29d1-1d19-4285-a7ae-19973c008fd6" providerId="ADAL" clId="{59CA17A1-25A7-4319-9991-04666C85BA18}" dt="2020-03-09T09:46:18.713" v="1378" actId="1037"/>
          <ac:spMkLst>
            <pc:docMk/>
            <pc:sldMk cId="3536092865" sldId="315"/>
            <ac:spMk id="63" creationId="{E5679BB8-3A8C-4FE1-9D6A-0F272ED56861}"/>
          </ac:spMkLst>
        </pc:spChg>
        <pc:spChg chg="del mod">
          <ac:chgData name="권재승" userId="773a29d1-1d19-4285-a7ae-19973c008fd6" providerId="ADAL" clId="{59CA17A1-25A7-4319-9991-04666C85BA18}" dt="2020-03-09T09:45:21.458" v="1262" actId="478"/>
          <ac:spMkLst>
            <pc:docMk/>
            <pc:sldMk cId="3536092865" sldId="315"/>
            <ac:spMk id="67" creationId="{EAD13316-6AB1-427C-85D2-841BD5C98134}"/>
          </ac:spMkLst>
        </pc:spChg>
        <pc:spChg chg="del mod">
          <ac:chgData name="권재승" userId="773a29d1-1d19-4285-a7ae-19973c008fd6" providerId="ADAL" clId="{59CA17A1-25A7-4319-9991-04666C85BA18}" dt="2020-03-09T09:45:23.602" v="1264" actId="478"/>
          <ac:spMkLst>
            <pc:docMk/>
            <pc:sldMk cId="3536092865" sldId="315"/>
            <ac:spMk id="68" creationId="{06B17433-A47C-40FA-9277-D629D8798D92}"/>
          </ac:spMkLst>
        </pc:spChg>
        <pc:spChg chg="del mod">
          <ac:chgData name="권재승" userId="773a29d1-1d19-4285-a7ae-19973c008fd6" providerId="ADAL" clId="{59CA17A1-25A7-4319-9991-04666C85BA18}" dt="2020-03-09T09:41:38.427" v="1190"/>
          <ac:spMkLst>
            <pc:docMk/>
            <pc:sldMk cId="3536092865" sldId="315"/>
            <ac:spMk id="69" creationId="{F56CC5BF-EF27-4C35-B8A9-4237629560B1}"/>
          </ac:spMkLst>
        </pc:spChg>
        <pc:picChg chg="mod">
          <ac:chgData name="권재승" userId="773a29d1-1d19-4285-a7ae-19973c008fd6" providerId="ADAL" clId="{59CA17A1-25A7-4319-9991-04666C85BA18}" dt="2020-03-09T09:43:31.706" v="1261" actId="1076"/>
          <ac:picMkLst>
            <pc:docMk/>
            <pc:sldMk cId="3536092865" sldId="315"/>
            <ac:picMk id="12" creationId="{7343C98E-AE58-4CAB-AA9B-90B7A641AAE0}"/>
          </ac:picMkLst>
        </pc:picChg>
        <pc:cxnChg chg="mod">
          <ac:chgData name="권재승" userId="773a29d1-1d19-4285-a7ae-19973c008fd6" providerId="ADAL" clId="{59CA17A1-25A7-4319-9991-04666C85BA18}" dt="2020-03-09T09:46:05.723" v="1351" actId="1037"/>
          <ac:cxnSpMkLst>
            <pc:docMk/>
            <pc:sldMk cId="3536092865" sldId="315"/>
            <ac:cxnSpMk id="58" creationId="{657CBE07-5019-4BBE-A988-DBABAB838412}"/>
          </ac:cxnSpMkLst>
        </pc:cxnChg>
        <pc:cxnChg chg="mod">
          <ac:chgData name="권재승" userId="773a29d1-1d19-4285-a7ae-19973c008fd6" providerId="ADAL" clId="{59CA17A1-25A7-4319-9991-04666C85BA18}" dt="2020-03-09T09:46:18.713" v="1378" actId="1037"/>
          <ac:cxnSpMkLst>
            <pc:docMk/>
            <pc:sldMk cId="3536092865" sldId="315"/>
            <ac:cxnSpMk id="59" creationId="{48761BD9-2094-4C29-BFA2-392234C450F0}"/>
          </ac:cxnSpMkLst>
        </pc:cxnChg>
        <pc:cxnChg chg="del">
          <ac:chgData name="권재승" userId="773a29d1-1d19-4285-a7ae-19973c008fd6" providerId="ADAL" clId="{59CA17A1-25A7-4319-9991-04666C85BA18}" dt="2020-03-09T09:45:21.458" v="1262" actId="478"/>
          <ac:cxnSpMkLst>
            <pc:docMk/>
            <pc:sldMk cId="3536092865" sldId="315"/>
            <ac:cxnSpMk id="60" creationId="{0B7E6231-E193-434C-A918-40CD2CAF7EF8}"/>
          </ac:cxnSpMkLst>
        </pc:cxnChg>
        <pc:cxnChg chg="mod">
          <ac:chgData name="권재승" userId="773a29d1-1d19-4285-a7ae-19973c008fd6" providerId="ADAL" clId="{59CA17A1-25A7-4319-9991-04666C85BA18}" dt="2020-03-09T09:46:18.713" v="1378" actId="1037"/>
          <ac:cxnSpMkLst>
            <pc:docMk/>
            <pc:sldMk cId="3536092865" sldId="315"/>
            <ac:cxnSpMk id="61" creationId="{17D173CC-0255-47E5-B90B-A1CBD3F22948}"/>
          </ac:cxnSpMkLst>
        </pc:cxn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1328734722" sldId="316"/>
        </pc:sldMkLst>
        <pc:spChg chg="mod">
          <ac:chgData name="권재승" userId="773a29d1-1d19-4285-a7ae-19973c008fd6" providerId="ADAL" clId="{59CA17A1-25A7-4319-9991-04666C85BA18}" dt="2020-03-09T09:28:43.329" v="687"/>
          <ac:spMkLst>
            <pc:docMk/>
            <pc:sldMk cId="1328734722" sldId="316"/>
            <ac:spMk id="4" creationId="{C5B59905-6F6E-4119-81D4-A8A332DDC4BD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3291512245" sldId="319"/>
        </pc:sldMkLst>
        <pc:spChg chg="mod">
          <ac:chgData name="권재승" userId="773a29d1-1d19-4285-a7ae-19973c008fd6" providerId="ADAL" clId="{59CA17A1-25A7-4319-9991-04666C85BA18}" dt="2020-03-09T09:31:50.072" v="789"/>
          <ac:spMkLst>
            <pc:docMk/>
            <pc:sldMk cId="3291512245" sldId="319"/>
            <ac:spMk id="3" creationId="{583EC0FA-E02C-43CA-BAEF-6AEF87192EF8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1973436052" sldId="320"/>
        </pc:sldMkLst>
        <pc:spChg chg="mod">
          <ac:chgData name="권재승" userId="773a29d1-1d19-4285-a7ae-19973c008fd6" providerId="ADAL" clId="{59CA17A1-25A7-4319-9991-04666C85BA18}" dt="2020-03-09T09:28:38.435" v="686"/>
          <ac:spMkLst>
            <pc:docMk/>
            <pc:sldMk cId="1973436052" sldId="320"/>
            <ac:spMk id="2" creationId="{436EBC3B-8425-4C08-A633-1D63F318CAA7}"/>
          </ac:spMkLst>
        </pc:spChg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260212213" sldId="321"/>
        </pc:sldMkLst>
      </pc:sldChg>
      <pc:sldChg chg="add del">
        <pc:chgData name="권재승" userId="773a29d1-1d19-4285-a7ae-19973c008fd6" providerId="ADAL" clId="{59CA17A1-25A7-4319-9991-04666C85BA18}" dt="2020-03-10T09:36:13.675" v="8589" actId="47"/>
        <pc:sldMkLst>
          <pc:docMk/>
          <pc:sldMk cId="4284152012" sldId="322"/>
        </pc:sldMkLst>
      </pc:sldChg>
      <pc:sldChg chg="add del">
        <pc:chgData name="권재승" userId="773a29d1-1d19-4285-a7ae-19973c008fd6" providerId="ADAL" clId="{59CA17A1-25A7-4319-9991-04666C85BA18}" dt="2020-03-17T09:49:44.603" v="14448" actId="47"/>
        <pc:sldMkLst>
          <pc:docMk/>
          <pc:sldMk cId="2300352854" sldId="323"/>
        </pc:sldMkLst>
      </pc:sldChg>
      <pc:sldChg chg="delSp modSp mod">
        <pc:chgData name="권재승" userId="773a29d1-1d19-4285-a7ae-19973c008fd6" providerId="ADAL" clId="{59CA17A1-25A7-4319-9991-04666C85BA18}" dt="2020-03-17T15:04:49.721" v="16616" actId="20577"/>
        <pc:sldMkLst>
          <pc:docMk/>
          <pc:sldMk cId="4146317815" sldId="335"/>
        </pc:sldMkLst>
        <pc:spChg chg="mod">
          <ac:chgData name="권재승" userId="773a29d1-1d19-4285-a7ae-19973c008fd6" providerId="ADAL" clId="{59CA17A1-25A7-4319-9991-04666C85BA18}" dt="2020-03-09T10:12:52.279" v="1489"/>
          <ac:spMkLst>
            <pc:docMk/>
            <pc:sldMk cId="4146317815" sldId="335"/>
            <ac:spMk id="14" creationId="{D209326C-BCA8-FA43-805F-EDF6CA7A5EE8}"/>
          </ac:spMkLst>
        </pc:spChg>
        <pc:spChg chg="mod">
          <ac:chgData name="권재승" userId="773a29d1-1d19-4285-a7ae-19973c008fd6" providerId="ADAL" clId="{59CA17A1-25A7-4319-9991-04666C85BA18}" dt="2020-03-10T02:59:10.330" v="3847" actId="1076"/>
          <ac:spMkLst>
            <pc:docMk/>
            <pc:sldMk cId="4146317815" sldId="335"/>
            <ac:spMk id="15" creationId="{88F37572-6F4E-4364-A4F3-3439763244F2}"/>
          </ac:spMkLst>
        </pc:spChg>
        <pc:spChg chg="del mod">
          <ac:chgData name="권재승" userId="773a29d1-1d19-4285-a7ae-19973c008fd6" providerId="ADAL" clId="{59CA17A1-25A7-4319-9991-04666C85BA18}" dt="2020-03-10T03:06:34.711" v="3921" actId="478"/>
          <ac:spMkLst>
            <pc:docMk/>
            <pc:sldMk cId="4146317815" sldId="335"/>
            <ac:spMk id="16" creationId="{6296E639-C2C6-4703-91B0-46A253E0D2F8}"/>
          </ac:spMkLst>
        </pc:spChg>
        <pc:spChg chg="mod">
          <ac:chgData name="권재승" userId="773a29d1-1d19-4285-a7ae-19973c008fd6" providerId="ADAL" clId="{59CA17A1-25A7-4319-9991-04666C85BA18}" dt="2020-03-10T02:59:05.157" v="3845"/>
          <ac:spMkLst>
            <pc:docMk/>
            <pc:sldMk cId="4146317815" sldId="335"/>
            <ac:spMk id="17" creationId="{DEEAFAB4-661D-41CE-9260-9C88F2BC83BE}"/>
          </ac:spMkLst>
        </pc:spChg>
        <pc:spChg chg="del mod">
          <ac:chgData name="권재승" userId="773a29d1-1d19-4285-a7ae-19973c008fd6" providerId="ADAL" clId="{59CA17A1-25A7-4319-9991-04666C85BA18}" dt="2020-03-09T09:24:25.976" v="530"/>
          <ac:spMkLst>
            <pc:docMk/>
            <pc:sldMk cId="4146317815" sldId="335"/>
            <ac:spMk id="18" creationId="{B62F7299-E627-4648-BC0B-B9E93CE588B0}"/>
          </ac:spMkLst>
        </pc:spChg>
        <pc:spChg chg="mod">
          <ac:chgData name="권재승" userId="773a29d1-1d19-4285-a7ae-19973c008fd6" providerId="ADAL" clId="{59CA17A1-25A7-4319-9991-04666C85BA18}" dt="2020-03-10T02:59:33.511" v="3908"/>
          <ac:spMkLst>
            <pc:docMk/>
            <pc:sldMk cId="4146317815" sldId="335"/>
            <ac:spMk id="19" creationId="{5C302683-F9D9-4816-B00F-5AF699BB0E4C}"/>
          </ac:spMkLst>
        </pc:spChg>
        <pc:spChg chg="mod">
          <ac:chgData name="권재승" userId="773a29d1-1d19-4285-a7ae-19973c008fd6" providerId="ADAL" clId="{59CA17A1-25A7-4319-9991-04666C85BA18}" dt="2020-03-17T15:04:49.721" v="16616" actId="20577"/>
          <ac:spMkLst>
            <pc:docMk/>
            <pc:sldMk cId="4146317815" sldId="335"/>
            <ac:spMk id="23" creationId="{526C8BDF-5FD0-49BB-AC98-EDD9B494D8F6}"/>
          </ac:spMkLst>
        </pc:spChg>
      </pc:sldChg>
      <pc:sldChg chg="modSp del mod">
        <pc:chgData name="권재승" userId="773a29d1-1d19-4285-a7ae-19973c008fd6" providerId="ADAL" clId="{59CA17A1-25A7-4319-9991-04666C85BA18}" dt="2020-03-17T07:52:28.272" v="14307" actId="47"/>
        <pc:sldMkLst>
          <pc:docMk/>
          <pc:sldMk cId="3510135363" sldId="337"/>
        </pc:sldMkLst>
        <pc:spChg chg="mod">
          <ac:chgData name="권재승" userId="773a29d1-1d19-4285-a7ae-19973c008fd6" providerId="ADAL" clId="{59CA17A1-25A7-4319-9991-04666C85BA18}" dt="2020-03-09T09:34:28.674" v="856" actId="1076"/>
          <ac:spMkLst>
            <pc:docMk/>
            <pc:sldMk cId="3510135363" sldId="337"/>
            <ac:spMk id="4" creationId="{B89EAC83-23FB-45A8-80E1-628876A26FB3}"/>
          </ac:spMkLst>
        </pc:spChg>
        <pc:spChg chg="mod">
          <ac:chgData name="권재승" userId="773a29d1-1d19-4285-a7ae-19973c008fd6" providerId="ADAL" clId="{59CA17A1-25A7-4319-9991-04666C85BA18}" dt="2020-03-09T09:34:36.289" v="876" actId="20577"/>
          <ac:spMkLst>
            <pc:docMk/>
            <pc:sldMk cId="3510135363" sldId="337"/>
            <ac:spMk id="14" creationId="{D209326C-BCA8-FA43-805F-EDF6CA7A5EE8}"/>
          </ac:spMkLst>
        </pc:spChg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865932468" sldId="339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861244243" sldId="341"/>
        </pc:sldMkLst>
      </pc:sldChg>
      <pc:sldChg chg="add del">
        <pc:chgData name="권재승" userId="773a29d1-1d19-4285-a7ae-19973c008fd6" providerId="ADAL" clId="{59CA17A1-25A7-4319-9991-04666C85BA18}" dt="2020-03-10T09:36:13.675" v="8589" actId="47"/>
        <pc:sldMkLst>
          <pc:docMk/>
          <pc:sldMk cId="364991976" sldId="347"/>
        </pc:sldMkLst>
      </pc:sldChg>
      <pc:sldChg chg="addSp delSp add del">
        <pc:chgData name="권재승" userId="773a29d1-1d19-4285-a7ae-19973c008fd6" providerId="ADAL" clId="{59CA17A1-25A7-4319-9991-04666C85BA18}" dt="2020-03-10T13:46:13.838" v="10282" actId="47"/>
        <pc:sldMkLst>
          <pc:docMk/>
          <pc:sldMk cId="1483014531" sldId="356"/>
        </pc:sldMkLst>
        <pc:spChg chg="add del">
          <ac:chgData name="권재승" userId="773a29d1-1d19-4285-a7ae-19973c008fd6" providerId="ADAL" clId="{59CA17A1-25A7-4319-9991-04666C85BA18}" dt="2020-03-10T13:44:08.683" v="10059"/>
          <ac:spMkLst>
            <pc:docMk/>
            <pc:sldMk cId="1483014531" sldId="356"/>
            <ac:spMk id="38" creationId="{4F76331D-35C1-4042-BC6B-AF99FA084483}"/>
          </ac:spMkLst>
        </pc:spChg>
      </pc:sldChg>
      <pc:sldChg chg="delSp add del">
        <pc:chgData name="권재승" userId="773a29d1-1d19-4285-a7ae-19973c008fd6" providerId="ADAL" clId="{59CA17A1-25A7-4319-9991-04666C85BA18}" dt="2020-03-10T13:46:19.593" v="10283" actId="47"/>
        <pc:sldMkLst>
          <pc:docMk/>
          <pc:sldMk cId="960187235" sldId="367"/>
        </pc:sldMkLst>
        <pc:spChg chg="del">
          <ac:chgData name="권재승" userId="773a29d1-1d19-4285-a7ae-19973c008fd6" providerId="ADAL" clId="{59CA17A1-25A7-4319-9991-04666C85BA18}" dt="2020-03-10T13:28:54.098" v="9568" actId="21"/>
          <ac:spMkLst>
            <pc:docMk/>
            <pc:sldMk cId="960187235" sldId="367"/>
            <ac:spMk id="16" creationId="{A7AEFD85-351A-4DB3-A1BC-CAE6D9999C0C}"/>
          </ac:spMkLst>
        </pc:spChg>
        <pc:spChg chg="del">
          <ac:chgData name="권재승" userId="773a29d1-1d19-4285-a7ae-19973c008fd6" providerId="ADAL" clId="{59CA17A1-25A7-4319-9991-04666C85BA18}" dt="2020-03-10T13:28:54.098" v="9568" actId="21"/>
          <ac:spMkLst>
            <pc:docMk/>
            <pc:sldMk cId="960187235" sldId="367"/>
            <ac:spMk id="47" creationId="{ED16ACC5-6549-4AF4-9D70-A3D2FB198174}"/>
          </ac:spMkLst>
        </pc:spChg>
        <pc:spChg chg="del">
          <ac:chgData name="권재승" userId="773a29d1-1d19-4285-a7ae-19973c008fd6" providerId="ADAL" clId="{59CA17A1-25A7-4319-9991-04666C85BA18}" dt="2020-03-10T13:28:54.098" v="9568" actId="21"/>
          <ac:spMkLst>
            <pc:docMk/>
            <pc:sldMk cId="960187235" sldId="367"/>
            <ac:spMk id="66" creationId="{B53EEC93-C5F9-480C-85DD-06A1DC271E02}"/>
          </ac:spMkLst>
        </pc:spChg>
        <pc:spChg chg="del">
          <ac:chgData name="권재승" userId="773a29d1-1d19-4285-a7ae-19973c008fd6" providerId="ADAL" clId="{59CA17A1-25A7-4319-9991-04666C85BA18}" dt="2020-03-10T13:28:54.098" v="9568" actId="21"/>
          <ac:spMkLst>
            <pc:docMk/>
            <pc:sldMk cId="960187235" sldId="367"/>
            <ac:spMk id="69" creationId="{7B5DA36D-347C-462A-A87F-B8C3DD13E67C}"/>
          </ac:spMkLst>
        </pc:spChg>
        <pc:picChg chg="del">
          <ac:chgData name="권재승" userId="773a29d1-1d19-4285-a7ae-19973c008fd6" providerId="ADAL" clId="{59CA17A1-25A7-4319-9991-04666C85BA18}" dt="2020-03-10T13:28:54.098" v="9568" actId="21"/>
          <ac:picMkLst>
            <pc:docMk/>
            <pc:sldMk cId="960187235" sldId="367"/>
            <ac:picMk id="60" creationId="{3B674AD4-318F-4FCB-BC05-79E773B3706E}"/>
          </ac:picMkLst>
        </pc:pic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64" creationId="{6EDB7B34-2344-4034-8CAE-DD39E9DDE31C}"/>
          </ac:cxnSpMkLst>
        </pc:cxn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65" creationId="{1BE66E64-1D88-4C94-AD0F-350EEDDC7CBF}"/>
          </ac:cxnSpMkLst>
        </pc:cxn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67" creationId="{FDD6742B-C0DE-4B18-A8EC-6AC680AC708F}"/>
          </ac:cxnSpMkLst>
        </pc:cxn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68" creationId="{9E6C833B-1597-425A-864C-E6FA144F4DED}"/>
          </ac:cxnSpMkLst>
        </pc:cxn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77" creationId="{AB357F65-ED15-4A21-9A38-07035146A39C}"/>
          </ac:cxnSpMkLst>
        </pc:cxnChg>
        <pc:cxnChg chg="del">
          <ac:chgData name="권재승" userId="773a29d1-1d19-4285-a7ae-19973c008fd6" providerId="ADAL" clId="{59CA17A1-25A7-4319-9991-04666C85BA18}" dt="2020-03-10T13:28:54.098" v="9568" actId="21"/>
          <ac:cxnSpMkLst>
            <pc:docMk/>
            <pc:sldMk cId="960187235" sldId="367"/>
            <ac:cxnSpMk id="78" creationId="{BCCAB2A5-7071-4CCD-93E6-3931F12769FE}"/>
          </ac:cxnSpMkLst>
        </pc:cxnChg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471955028" sldId="368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510836266" sldId="371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2038180680" sldId="375"/>
        </pc:sldMkLst>
      </pc:sldChg>
      <pc:sldChg chg="add del">
        <pc:chgData name="권재승" userId="773a29d1-1d19-4285-a7ae-19973c008fd6" providerId="ADAL" clId="{59CA17A1-25A7-4319-9991-04666C85BA18}" dt="2020-03-10T13:46:29.353" v="10285" actId="47"/>
        <pc:sldMkLst>
          <pc:docMk/>
          <pc:sldMk cId="1039702723" sldId="376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383309560" sldId="377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83443899" sldId="378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665379380" sldId="379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1476596159" sldId="381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3553717727" sldId="382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851500911" sldId="383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3817983250" sldId="384"/>
        </pc:sldMkLst>
      </pc:sldChg>
      <pc:sldChg chg="add del">
        <pc:chgData name="권재승" userId="773a29d1-1d19-4285-a7ae-19973c008fd6" providerId="ADAL" clId="{59CA17A1-25A7-4319-9991-04666C85BA18}" dt="2020-03-10T13:46:29.353" v="10285" actId="47"/>
        <pc:sldMkLst>
          <pc:docMk/>
          <pc:sldMk cId="4264561527" sldId="385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465077026" sldId="386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699951552" sldId="387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4234005501" sldId="388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2658962182" sldId="389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725549619" sldId="390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203752392" sldId="391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3487424234" sldId="392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1297862090" sldId="393"/>
        </pc:sldMkLst>
      </pc:sldChg>
      <pc:sldChg chg="addSp delSp modSp add del mod">
        <pc:chgData name="권재승" userId="773a29d1-1d19-4285-a7ae-19973c008fd6" providerId="ADAL" clId="{59CA17A1-25A7-4319-9991-04666C85BA18}" dt="2020-03-17T15:03:48.175" v="16598"/>
        <pc:sldMkLst>
          <pc:docMk/>
          <pc:sldMk cId="2895039567" sldId="394"/>
        </pc:sldMkLst>
        <pc:spChg chg="add mod">
          <ac:chgData name="권재승" userId="773a29d1-1d19-4285-a7ae-19973c008fd6" providerId="ADAL" clId="{59CA17A1-25A7-4319-9991-04666C85BA18}" dt="2020-03-17T14:38:32.552" v="14966" actId="2711"/>
          <ac:spMkLst>
            <pc:docMk/>
            <pc:sldMk cId="2895039567" sldId="394"/>
            <ac:spMk id="18" creationId="{CD94F873-9143-493D-B6B0-063C514C6BA8}"/>
          </ac:spMkLst>
        </pc:spChg>
        <pc:spChg chg="add mod">
          <ac:chgData name="권재승" userId="773a29d1-1d19-4285-a7ae-19973c008fd6" providerId="ADAL" clId="{59CA17A1-25A7-4319-9991-04666C85BA18}" dt="2020-03-17T13:56:16.996" v="14478" actId="688"/>
          <ac:spMkLst>
            <pc:docMk/>
            <pc:sldMk cId="2895039567" sldId="394"/>
            <ac:spMk id="24" creationId="{D43BDD58-88C2-488E-9380-667B3334B2F9}"/>
          </ac:spMkLst>
        </pc:spChg>
        <pc:spChg chg="add del mod">
          <ac:chgData name="권재승" userId="773a29d1-1d19-4285-a7ae-19973c008fd6" providerId="ADAL" clId="{59CA17A1-25A7-4319-9991-04666C85BA18}" dt="2020-03-17T09:32:40.246" v="14443" actId="478"/>
          <ac:spMkLst>
            <pc:docMk/>
            <pc:sldMk cId="2895039567" sldId="394"/>
            <ac:spMk id="26" creationId="{B43473BC-15E2-46D5-B17E-149F0B93A143}"/>
          </ac:spMkLst>
        </pc:spChg>
        <pc:spChg chg="mod">
          <ac:chgData name="권재승" userId="773a29d1-1d19-4285-a7ae-19973c008fd6" providerId="ADAL" clId="{59CA17A1-25A7-4319-9991-04666C85BA18}" dt="2020-03-17T09:09:26.176" v="14353" actId="20577"/>
          <ac:spMkLst>
            <pc:docMk/>
            <pc:sldMk cId="2895039567" sldId="394"/>
            <ac:spMk id="30" creationId="{6096F809-C513-4BAD-8717-ED3BA4D4217D}"/>
          </ac:spMkLst>
        </pc:spChg>
        <pc:spChg chg="add del mod">
          <ac:chgData name="권재승" userId="773a29d1-1d19-4285-a7ae-19973c008fd6" providerId="ADAL" clId="{59CA17A1-25A7-4319-9991-04666C85BA18}" dt="2020-03-17T14:04:09.334" v="14594" actId="478"/>
          <ac:spMkLst>
            <pc:docMk/>
            <pc:sldMk cId="2895039567" sldId="394"/>
            <ac:spMk id="31" creationId="{CE07A470-18C8-46F2-AB6E-8806C34F93C6}"/>
          </ac:spMkLst>
        </pc:spChg>
        <pc:spChg chg="mod">
          <ac:chgData name="권재승" userId="773a29d1-1d19-4285-a7ae-19973c008fd6" providerId="ADAL" clId="{59CA17A1-25A7-4319-9991-04666C85BA18}" dt="2020-03-17T09:09:25.522" v="14350"/>
          <ac:spMkLst>
            <pc:docMk/>
            <pc:sldMk cId="2895039567" sldId="394"/>
            <ac:spMk id="36" creationId="{66641EFF-E813-497E-9BB6-A20415456B69}"/>
          </ac:spMkLst>
        </pc:spChg>
        <pc:spChg chg="add del mod">
          <ac:chgData name="권재승" userId="773a29d1-1d19-4285-a7ae-19973c008fd6" providerId="ADAL" clId="{59CA17A1-25A7-4319-9991-04666C85BA18}" dt="2020-03-17T14:08:06.484" v="14692" actId="1076"/>
          <ac:spMkLst>
            <pc:docMk/>
            <pc:sldMk cId="2895039567" sldId="394"/>
            <ac:spMk id="39" creationId="{A0F72762-1659-447E-B511-DA524FF42755}"/>
          </ac:spMkLst>
        </pc:spChg>
        <pc:spChg chg="add del mod">
          <ac:chgData name="권재승" userId="773a29d1-1d19-4285-a7ae-19973c008fd6" providerId="ADAL" clId="{59CA17A1-25A7-4319-9991-04666C85BA18}" dt="2020-03-17T14:08:11.549" v="14694" actId="478"/>
          <ac:spMkLst>
            <pc:docMk/>
            <pc:sldMk cId="2895039567" sldId="394"/>
            <ac:spMk id="40" creationId="{BCAEF029-29DB-4B51-A9ED-2B86CA8BB029}"/>
          </ac:spMkLst>
        </pc:spChg>
        <pc:spChg chg="mod">
          <ac:chgData name="권재승" userId="773a29d1-1d19-4285-a7ae-19973c008fd6" providerId="ADAL" clId="{59CA17A1-25A7-4319-9991-04666C85BA18}" dt="2020-03-17T14:55:07.908" v="15997" actId="1076"/>
          <ac:spMkLst>
            <pc:docMk/>
            <pc:sldMk cId="2895039567" sldId="394"/>
            <ac:spMk id="41" creationId="{5A5EFA24-C3A6-4331-B575-344D1369CB07}"/>
          </ac:spMkLst>
        </pc:spChg>
        <pc:spChg chg="del mod">
          <ac:chgData name="권재승" userId="773a29d1-1d19-4285-a7ae-19973c008fd6" providerId="ADAL" clId="{59CA17A1-25A7-4319-9991-04666C85BA18}" dt="2020-03-17T09:21:28.327" v="14414" actId="478"/>
          <ac:spMkLst>
            <pc:docMk/>
            <pc:sldMk cId="2895039567" sldId="394"/>
            <ac:spMk id="43" creationId="{B720DC0A-E3D3-44B2-B4A2-13CE422D013C}"/>
          </ac:spMkLst>
        </pc:spChg>
        <pc:spChg chg="add mod">
          <ac:chgData name="권재승" userId="773a29d1-1d19-4285-a7ae-19973c008fd6" providerId="ADAL" clId="{59CA17A1-25A7-4319-9991-04666C85BA18}" dt="2020-03-17T15:03:21.645" v="16592" actId="113"/>
          <ac:spMkLst>
            <pc:docMk/>
            <pc:sldMk cId="2895039567" sldId="394"/>
            <ac:spMk id="46" creationId="{874483DE-AC5D-44D1-8572-EAD498A89718}"/>
          </ac:spMkLst>
        </pc:spChg>
        <pc:spChg chg="mod">
          <ac:chgData name="권재승" userId="773a29d1-1d19-4285-a7ae-19973c008fd6" providerId="ADAL" clId="{59CA17A1-25A7-4319-9991-04666C85BA18}" dt="2020-03-17T13:56:16.084" v="14477" actId="688"/>
          <ac:spMkLst>
            <pc:docMk/>
            <pc:sldMk cId="2895039567" sldId="394"/>
            <ac:spMk id="48" creationId="{36CE6450-02D1-46E6-9FC0-48D3788FEE04}"/>
          </ac:spMkLst>
        </pc:spChg>
        <pc:spChg chg="mod">
          <ac:chgData name="권재승" userId="773a29d1-1d19-4285-a7ae-19973c008fd6" providerId="ADAL" clId="{59CA17A1-25A7-4319-9991-04666C85BA18}" dt="2020-03-17T13:56:15.162" v="14475" actId="1076"/>
          <ac:spMkLst>
            <pc:docMk/>
            <pc:sldMk cId="2895039567" sldId="394"/>
            <ac:spMk id="50" creationId="{A71ED645-192B-46AA-AEAA-8E944B907F8A}"/>
          </ac:spMkLst>
        </pc:spChg>
        <pc:spChg chg="add del mod">
          <ac:chgData name="권재승" userId="773a29d1-1d19-4285-a7ae-19973c008fd6" providerId="ADAL" clId="{59CA17A1-25A7-4319-9991-04666C85BA18}" dt="2020-03-17T13:59:14.110" v="14551" actId="478"/>
          <ac:spMkLst>
            <pc:docMk/>
            <pc:sldMk cId="2895039567" sldId="394"/>
            <ac:spMk id="51" creationId="{B4481345-6202-4680-8120-07A2A401A5F8}"/>
          </ac:spMkLst>
        </pc:spChg>
        <pc:spChg chg="mod">
          <ac:chgData name="권재승" userId="773a29d1-1d19-4285-a7ae-19973c008fd6" providerId="ADAL" clId="{59CA17A1-25A7-4319-9991-04666C85BA18}" dt="2020-03-17T14:55:05.354" v="15995" actId="113"/>
          <ac:spMkLst>
            <pc:docMk/>
            <pc:sldMk cId="2895039567" sldId="394"/>
            <ac:spMk id="52" creationId="{A1777771-A535-4067-B6DD-E03A1B1A7A42}"/>
          </ac:spMkLst>
        </pc:spChg>
        <pc:spChg chg="add del">
          <ac:chgData name="권재승" userId="773a29d1-1d19-4285-a7ae-19973c008fd6" providerId="ADAL" clId="{59CA17A1-25A7-4319-9991-04666C85BA18}" dt="2020-03-17T14:11:33.073" v="14709"/>
          <ac:spMkLst>
            <pc:docMk/>
            <pc:sldMk cId="2895039567" sldId="394"/>
            <ac:spMk id="53" creationId="{DA674896-C055-47C6-8A1B-C6EE3FD8F58C}"/>
          </ac:spMkLst>
        </pc:spChg>
        <pc:spChg chg="mod">
          <ac:chgData name="권재승" userId="773a29d1-1d19-4285-a7ae-19973c008fd6" providerId="ADAL" clId="{59CA17A1-25A7-4319-9991-04666C85BA18}" dt="2020-03-17T14:27:28.370" v="14878" actId="1076"/>
          <ac:spMkLst>
            <pc:docMk/>
            <pc:sldMk cId="2895039567" sldId="394"/>
            <ac:spMk id="54" creationId="{6637DF8A-2796-4590-A6BF-62490AB8D7B0}"/>
          </ac:spMkLst>
        </pc:spChg>
        <pc:spChg chg="add mod">
          <ac:chgData name="권재승" userId="773a29d1-1d19-4285-a7ae-19973c008fd6" providerId="ADAL" clId="{59CA17A1-25A7-4319-9991-04666C85BA18}" dt="2020-03-17T14:13:11.933" v="14872" actId="1076"/>
          <ac:spMkLst>
            <pc:docMk/>
            <pc:sldMk cId="2895039567" sldId="394"/>
            <ac:spMk id="55" creationId="{0AD4AB14-2131-46D3-A3EF-C211BBD14688}"/>
          </ac:spMkLst>
        </pc:spChg>
        <pc:spChg chg="mod topLvl">
          <ac:chgData name="권재승" userId="773a29d1-1d19-4285-a7ae-19973c008fd6" providerId="ADAL" clId="{59CA17A1-25A7-4319-9991-04666C85BA18}" dt="2020-03-17T14:55:02.548" v="15994" actId="113"/>
          <ac:spMkLst>
            <pc:docMk/>
            <pc:sldMk cId="2895039567" sldId="394"/>
            <ac:spMk id="56" creationId="{9F8436F7-6A0B-4FE2-8F25-4B45A6671BFC}"/>
          </ac:spMkLst>
        </pc:spChg>
        <pc:spChg chg="add mod">
          <ac:chgData name="권재승" userId="773a29d1-1d19-4285-a7ae-19973c008fd6" providerId="ADAL" clId="{59CA17A1-25A7-4319-9991-04666C85BA18}" dt="2020-03-17T14:13:07.772" v="14870"/>
          <ac:spMkLst>
            <pc:docMk/>
            <pc:sldMk cId="2895039567" sldId="394"/>
            <ac:spMk id="57" creationId="{5D729CCE-F9B8-481C-8797-F28F2583E0A9}"/>
          </ac:spMkLst>
        </pc:spChg>
        <pc:spChg chg="add del mod">
          <ac:chgData name="권재승" userId="773a29d1-1d19-4285-a7ae-19973c008fd6" providerId="ADAL" clId="{59CA17A1-25A7-4319-9991-04666C85BA18}" dt="2020-03-17T14:53:38.457" v="15981" actId="478"/>
          <ac:spMkLst>
            <pc:docMk/>
            <pc:sldMk cId="2895039567" sldId="394"/>
            <ac:spMk id="62" creationId="{005B5D09-67E1-48E8-9F56-B78DC5C41929}"/>
          </ac:spMkLst>
        </pc:spChg>
        <pc:spChg chg="add mod">
          <ac:chgData name="권재승" userId="773a29d1-1d19-4285-a7ae-19973c008fd6" providerId="ADAL" clId="{59CA17A1-25A7-4319-9991-04666C85BA18}" dt="2020-03-17T15:03:00.124" v="16591" actId="1076"/>
          <ac:spMkLst>
            <pc:docMk/>
            <pc:sldMk cId="2895039567" sldId="394"/>
            <ac:spMk id="63" creationId="{13C62AC2-5F39-4FCC-A5C6-88E43A2570BE}"/>
          </ac:spMkLst>
        </pc:spChg>
        <pc:spChg chg="add del mod">
          <ac:chgData name="권재승" userId="773a29d1-1d19-4285-a7ae-19973c008fd6" providerId="ADAL" clId="{59CA17A1-25A7-4319-9991-04666C85BA18}" dt="2020-03-17T09:21:28.952" v="14415" actId="478"/>
          <ac:spMkLst>
            <pc:docMk/>
            <pc:sldMk cId="2895039567" sldId="394"/>
            <ac:spMk id="77" creationId="{0B3EB97D-12DB-40D9-912F-4A65F6DAFB95}"/>
          </ac:spMkLst>
        </pc:spChg>
        <pc:spChg chg="mod">
          <ac:chgData name="권재승" userId="773a29d1-1d19-4285-a7ae-19973c008fd6" providerId="ADAL" clId="{59CA17A1-25A7-4319-9991-04666C85BA18}" dt="2020-03-17T15:03:48.175" v="16598"/>
          <ac:spMkLst>
            <pc:docMk/>
            <pc:sldMk cId="2895039567" sldId="394"/>
            <ac:spMk id="78" creationId="{E3127352-C231-4482-9EAC-29F9BE9DBCA3}"/>
          </ac:spMkLst>
        </pc:spChg>
        <pc:spChg chg="mod">
          <ac:chgData name="권재승" userId="773a29d1-1d19-4285-a7ae-19973c008fd6" providerId="ADAL" clId="{59CA17A1-25A7-4319-9991-04666C85BA18}" dt="2020-03-17T13:57:16.918" v="14506" actId="1076"/>
          <ac:spMkLst>
            <pc:docMk/>
            <pc:sldMk cId="2895039567" sldId="394"/>
            <ac:spMk id="94" creationId="{250DB42D-FB0D-4222-AF70-4F536B2B0553}"/>
          </ac:spMkLst>
        </pc:spChg>
        <pc:grpChg chg="add mod ord">
          <ac:chgData name="권재승" userId="773a29d1-1d19-4285-a7ae-19973c008fd6" providerId="ADAL" clId="{59CA17A1-25A7-4319-9991-04666C85BA18}" dt="2020-03-17T14:08:09.148" v="14693" actId="1076"/>
          <ac:grpSpMkLst>
            <pc:docMk/>
            <pc:sldMk cId="2895039567" sldId="394"/>
            <ac:grpSpMk id="32" creationId="{DC165677-8BC5-436C-9E94-0E6FC73ABF63}"/>
          </ac:grpSpMkLst>
        </pc:grpChg>
        <pc:grpChg chg="add del">
          <ac:chgData name="권재승" userId="773a29d1-1d19-4285-a7ae-19973c008fd6" providerId="ADAL" clId="{59CA17A1-25A7-4319-9991-04666C85BA18}" dt="2020-03-17T09:21:29.780" v="14416" actId="478"/>
          <ac:grpSpMkLst>
            <pc:docMk/>
            <pc:sldMk cId="2895039567" sldId="394"/>
            <ac:grpSpMk id="33" creationId="{FD7F8531-A0F0-474E-B75C-09BD90B16399}"/>
          </ac:grpSpMkLst>
        </pc:grpChg>
        <pc:grpChg chg="del mod">
          <ac:chgData name="권재승" userId="773a29d1-1d19-4285-a7ae-19973c008fd6" providerId="ADAL" clId="{59CA17A1-25A7-4319-9991-04666C85BA18}" dt="2020-03-17T14:36:31.647" v="14932" actId="478"/>
          <ac:grpSpMkLst>
            <pc:docMk/>
            <pc:sldMk cId="2895039567" sldId="394"/>
            <ac:grpSpMk id="85" creationId="{F0A6D8C8-79E9-4AA3-92D3-AC61773B64B4}"/>
          </ac:grpSpMkLst>
        </pc:grpChg>
        <pc:picChg chg="add del mod">
          <ac:chgData name="권재승" userId="773a29d1-1d19-4285-a7ae-19973c008fd6" providerId="ADAL" clId="{59CA17A1-25A7-4319-9991-04666C85BA18}" dt="2020-03-17T14:05:14.566" v="14621" actId="478"/>
          <ac:picMkLst>
            <pc:docMk/>
            <pc:sldMk cId="2895039567" sldId="394"/>
            <ac:picMk id="6" creationId="{B839D5E6-971D-490C-9A2B-CFE1AB46465E}"/>
          </ac:picMkLst>
        </pc:picChg>
        <pc:picChg chg="add del mod">
          <ac:chgData name="권재승" userId="773a29d1-1d19-4285-a7ae-19973c008fd6" providerId="ADAL" clId="{59CA17A1-25A7-4319-9991-04666C85BA18}" dt="2020-03-17T14:07:01.334" v="14672" actId="478"/>
          <ac:picMkLst>
            <pc:docMk/>
            <pc:sldMk cId="2895039567" sldId="394"/>
            <ac:picMk id="7" creationId="{26F75705-5B10-4980-AE94-82D2FD39B978}"/>
          </ac:picMkLst>
        </pc:picChg>
        <pc:picChg chg="add del">
          <ac:chgData name="권재승" userId="773a29d1-1d19-4285-a7ae-19973c008fd6" providerId="ADAL" clId="{59CA17A1-25A7-4319-9991-04666C85BA18}" dt="2020-03-17T14:05:51.251" v="14633"/>
          <ac:picMkLst>
            <pc:docMk/>
            <pc:sldMk cId="2895039567" sldId="394"/>
            <ac:picMk id="8" creationId="{F72EB686-124F-46B2-B33B-996F14DCFFBC}"/>
          </ac:picMkLst>
        </pc:picChg>
        <pc:picChg chg="add del mod">
          <ac:chgData name="권재승" userId="773a29d1-1d19-4285-a7ae-19973c008fd6" providerId="ADAL" clId="{59CA17A1-25A7-4319-9991-04666C85BA18}" dt="2020-03-17T14:06:56.570" v="14666"/>
          <ac:picMkLst>
            <pc:docMk/>
            <pc:sldMk cId="2895039567" sldId="394"/>
            <ac:picMk id="10" creationId="{3D6EC330-1AC3-4C0E-986A-8E81D10CE6EB}"/>
          </ac:picMkLst>
        </pc:picChg>
        <pc:picChg chg="add del mod">
          <ac:chgData name="권재승" userId="773a29d1-1d19-4285-a7ae-19973c008fd6" providerId="ADAL" clId="{59CA17A1-25A7-4319-9991-04666C85BA18}" dt="2020-03-17T14:06:55.019" v="14656"/>
          <ac:picMkLst>
            <pc:docMk/>
            <pc:sldMk cId="2895039567" sldId="394"/>
            <ac:picMk id="42" creationId="{26328510-11FB-4351-81F3-F899411B1ADC}"/>
          </ac:picMkLst>
        </pc:picChg>
        <pc:picChg chg="add del">
          <ac:chgData name="권재승" userId="773a29d1-1d19-4285-a7ae-19973c008fd6" providerId="ADAL" clId="{59CA17A1-25A7-4319-9991-04666C85BA18}" dt="2020-03-17T14:10:37.026" v="14696"/>
          <ac:picMkLst>
            <pc:docMk/>
            <pc:sldMk cId="2895039567" sldId="394"/>
            <ac:picMk id="43" creationId="{6C3D4A58-48F3-4AE0-8778-D3566325725A}"/>
          </ac:picMkLst>
        </pc:picChg>
        <pc:picChg chg="add del">
          <ac:chgData name="권재승" userId="773a29d1-1d19-4285-a7ae-19973c008fd6" providerId="ADAL" clId="{59CA17A1-25A7-4319-9991-04666C85BA18}" dt="2020-03-17T14:10:43.710" v="14698"/>
          <ac:picMkLst>
            <pc:docMk/>
            <pc:sldMk cId="2895039567" sldId="394"/>
            <ac:picMk id="45" creationId="{9874E46F-73E7-4EA5-9B2F-A8F2D211D765}"/>
          </ac:picMkLst>
        </pc:picChg>
        <pc:picChg chg="del topLvl">
          <ac:chgData name="권재승" userId="773a29d1-1d19-4285-a7ae-19973c008fd6" providerId="ADAL" clId="{59CA17A1-25A7-4319-9991-04666C85BA18}" dt="2020-03-17T14:36:31.647" v="14932" actId="478"/>
          <ac:picMkLst>
            <pc:docMk/>
            <pc:sldMk cId="2895039567" sldId="394"/>
            <ac:picMk id="73" creationId="{CDE496BD-F405-4717-B969-68A0D725DA47}"/>
          </ac:picMkLst>
        </pc:picChg>
        <pc:picChg chg="add mod">
          <ac:chgData name="권재승" userId="773a29d1-1d19-4285-a7ae-19973c008fd6" providerId="ADAL" clId="{59CA17A1-25A7-4319-9991-04666C85BA18}" dt="2020-03-17T14:29:34.147" v="14886" actId="732"/>
          <ac:picMkLst>
            <pc:docMk/>
            <pc:sldMk cId="2895039567" sldId="394"/>
            <ac:picMk id="1026" creationId="{8E90F801-76DC-4186-862D-9CD5794079FA}"/>
          </ac:picMkLst>
        </pc:picChg>
        <pc:picChg chg="add del mod">
          <ac:chgData name="권재승" userId="773a29d1-1d19-4285-a7ae-19973c008fd6" providerId="ADAL" clId="{59CA17A1-25A7-4319-9991-04666C85BA18}" dt="2020-03-17T14:38:45.579" v="14968" actId="1076"/>
          <ac:picMkLst>
            <pc:docMk/>
            <pc:sldMk cId="2895039567" sldId="394"/>
            <ac:picMk id="1028" creationId="{16377053-EF5A-4ADC-9367-A67B1848AED3}"/>
          </ac:picMkLst>
        </pc:picChg>
        <pc:picChg chg="add del mod">
          <ac:chgData name="권재승" userId="773a29d1-1d19-4285-a7ae-19973c008fd6" providerId="ADAL" clId="{59CA17A1-25A7-4319-9991-04666C85BA18}" dt="2020-03-17T14:35:46.488" v="14925" actId="478"/>
          <ac:picMkLst>
            <pc:docMk/>
            <pc:sldMk cId="2895039567" sldId="394"/>
            <ac:picMk id="1030" creationId="{D5B6DC53-8195-4A75-AE85-CD826E81F93A}"/>
          </ac:picMkLst>
        </pc:picChg>
        <pc:picChg chg="add del">
          <ac:chgData name="권재승" userId="773a29d1-1d19-4285-a7ae-19973c008fd6" providerId="ADAL" clId="{59CA17A1-25A7-4319-9991-04666C85BA18}" dt="2020-03-17T14:36:28.982" v="14931" actId="478"/>
          <ac:picMkLst>
            <pc:docMk/>
            <pc:sldMk cId="2895039567" sldId="394"/>
            <ac:picMk id="1032" creationId="{ADF0EDAA-2F1A-4FAD-B9BA-205E9D2AD7E0}"/>
          </ac:picMkLst>
        </pc:picChg>
        <pc:cxnChg chg="mod">
          <ac:chgData name="권재승" userId="773a29d1-1d19-4285-a7ae-19973c008fd6" providerId="ADAL" clId="{59CA17A1-25A7-4319-9991-04666C85BA18}" dt="2020-03-17T14:27:14.627" v="14875" actId="14100"/>
          <ac:cxnSpMkLst>
            <pc:docMk/>
            <pc:sldMk cId="2895039567" sldId="394"/>
            <ac:cxnSpMk id="44" creationId="{FE5FACD8-4D82-4E6A-870F-8D0AF81A3E6D}"/>
          </ac:cxnSpMkLst>
        </pc:cxnChg>
        <pc:cxnChg chg="add mod ord">
          <ac:chgData name="권재승" userId="773a29d1-1d19-4285-a7ae-19973c008fd6" providerId="ADAL" clId="{59CA17A1-25A7-4319-9991-04666C85BA18}" dt="2020-03-17T14:11:15.399" v="14707" actId="167"/>
          <ac:cxnSpMkLst>
            <pc:docMk/>
            <pc:sldMk cId="2895039567" sldId="394"/>
            <ac:cxnSpMk id="47" creationId="{D42F3A91-1E14-446E-BD0D-062105DDAC4B}"/>
          </ac:cxnSpMkLst>
        </pc:cxnChg>
        <pc:cxnChg chg="mod ord">
          <ac:chgData name="권재승" userId="773a29d1-1d19-4285-a7ae-19973c008fd6" providerId="ADAL" clId="{59CA17A1-25A7-4319-9991-04666C85BA18}" dt="2020-03-17T14:27:24.762" v="14876" actId="14100"/>
          <ac:cxnSpMkLst>
            <pc:docMk/>
            <pc:sldMk cId="2895039567" sldId="394"/>
            <ac:cxnSpMk id="65" creationId="{E82BBF86-40A9-416D-95C9-724C5853953C}"/>
          </ac:cxnSpMkLst>
        </pc:cxnChg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34125973" sldId="395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4149873348" sldId="396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379517431" sldId="397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3365067005" sldId="398"/>
        </pc:sldMkLst>
      </pc:sldChg>
      <pc:sldChg chg="add del">
        <pc:chgData name="권재승" userId="773a29d1-1d19-4285-a7ae-19973c008fd6" providerId="ADAL" clId="{59CA17A1-25A7-4319-9991-04666C85BA18}" dt="2020-03-10T13:46:24.571" v="10284" actId="47"/>
        <pc:sldMkLst>
          <pc:docMk/>
          <pc:sldMk cId="90538491" sldId="399"/>
        </pc:sldMkLst>
      </pc:sldChg>
      <pc:sldChg chg="addSp delSp modSp mod">
        <pc:chgData name="권재승" userId="773a29d1-1d19-4285-a7ae-19973c008fd6" providerId="ADAL" clId="{59CA17A1-25A7-4319-9991-04666C85BA18}" dt="2020-03-17T15:04:51.825" v="16618" actId="20577"/>
        <pc:sldMkLst>
          <pc:docMk/>
          <pc:sldMk cId="2241222092" sldId="400"/>
        </pc:sldMkLst>
        <pc:spChg chg="mod">
          <ac:chgData name="권재승" userId="773a29d1-1d19-4285-a7ae-19973c008fd6" providerId="ADAL" clId="{59CA17A1-25A7-4319-9991-04666C85BA18}" dt="2020-03-09T09:32:56.212" v="795"/>
          <ac:spMkLst>
            <pc:docMk/>
            <pc:sldMk cId="2241222092" sldId="400"/>
            <ac:spMk id="2" creationId="{838E5754-751B-4246-9F2F-702B192F0C87}"/>
          </ac:spMkLst>
        </pc:spChg>
        <pc:spChg chg="mod">
          <ac:chgData name="권재승" userId="773a29d1-1d19-4285-a7ae-19973c008fd6" providerId="ADAL" clId="{59CA17A1-25A7-4319-9991-04666C85BA18}" dt="2020-03-09T10:36:03.388" v="2328"/>
          <ac:spMkLst>
            <pc:docMk/>
            <pc:sldMk cId="2241222092" sldId="400"/>
            <ac:spMk id="8" creationId="{00000000-0000-0000-0000-000000000000}"/>
          </ac:spMkLst>
        </pc:spChg>
        <pc:spChg chg="add mod">
          <ac:chgData name="권재승" userId="773a29d1-1d19-4285-a7ae-19973c008fd6" providerId="ADAL" clId="{59CA17A1-25A7-4319-9991-04666C85BA18}" dt="2020-03-09T09:24:03.145" v="499" actId="1076"/>
          <ac:spMkLst>
            <pc:docMk/>
            <pc:sldMk cId="2241222092" sldId="400"/>
            <ac:spMk id="17" creationId="{F53A106C-DC90-4C2E-B23A-41AD4EE337E1}"/>
          </ac:spMkLst>
        </pc:spChg>
        <pc:spChg chg="add del mod">
          <ac:chgData name="권재승" userId="773a29d1-1d19-4285-a7ae-19973c008fd6" providerId="ADAL" clId="{59CA17A1-25A7-4319-9991-04666C85BA18}" dt="2020-03-09T09:26:33.797" v="614" actId="478"/>
          <ac:spMkLst>
            <pc:docMk/>
            <pc:sldMk cId="2241222092" sldId="400"/>
            <ac:spMk id="18" creationId="{812F54F2-EEA7-4307-B3A9-C9E5F1CFD590}"/>
          </ac:spMkLst>
        </pc:spChg>
        <pc:spChg chg="add del mod">
          <ac:chgData name="권재승" userId="773a29d1-1d19-4285-a7ae-19973c008fd6" providerId="ADAL" clId="{59CA17A1-25A7-4319-9991-04666C85BA18}" dt="2020-03-09T09:26:33.797" v="614" actId="478"/>
          <ac:spMkLst>
            <pc:docMk/>
            <pc:sldMk cId="2241222092" sldId="400"/>
            <ac:spMk id="19" creationId="{50B174AD-B0A1-4264-B48C-EF45CB5DEEAC}"/>
          </ac:spMkLst>
        </pc:spChg>
        <pc:spChg chg="add del mod">
          <ac:chgData name="권재승" userId="773a29d1-1d19-4285-a7ae-19973c008fd6" providerId="ADAL" clId="{59CA17A1-25A7-4319-9991-04666C85BA18}" dt="2020-03-09T09:26:39.020" v="615" actId="478"/>
          <ac:spMkLst>
            <pc:docMk/>
            <pc:sldMk cId="2241222092" sldId="400"/>
            <ac:spMk id="21" creationId="{18095605-D29B-48A7-B8A6-7939EE503C21}"/>
          </ac:spMkLst>
        </pc:spChg>
        <pc:spChg chg="add mod">
          <ac:chgData name="권재승" userId="773a29d1-1d19-4285-a7ae-19973c008fd6" providerId="ADAL" clId="{59CA17A1-25A7-4319-9991-04666C85BA18}" dt="2020-03-09T10:12:05.546" v="1437" actId="1035"/>
          <ac:spMkLst>
            <pc:docMk/>
            <pc:sldMk cId="2241222092" sldId="400"/>
            <ac:spMk id="22" creationId="{E968DC50-6BDF-4715-9C0C-25B129B6B2C5}"/>
          </ac:spMkLst>
        </pc:spChg>
        <pc:spChg chg="add mod">
          <ac:chgData name="권재승" userId="773a29d1-1d19-4285-a7ae-19973c008fd6" providerId="ADAL" clId="{59CA17A1-25A7-4319-9991-04666C85BA18}" dt="2020-03-09T10:14:06.486" v="1538"/>
          <ac:spMkLst>
            <pc:docMk/>
            <pc:sldMk cId="2241222092" sldId="400"/>
            <ac:spMk id="23" creationId="{7DAF7972-E830-4EFD-AE79-893C3A220A17}"/>
          </ac:spMkLst>
        </pc:spChg>
        <pc:spChg chg="add mod">
          <ac:chgData name="권재승" userId="773a29d1-1d19-4285-a7ae-19973c008fd6" providerId="ADAL" clId="{59CA17A1-25A7-4319-9991-04666C85BA18}" dt="2020-03-09T10:17:01.052" v="1838" actId="1036"/>
          <ac:spMkLst>
            <pc:docMk/>
            <pc:sldMk cId="2241222092" sldId="400"/>
            <ac:spMk id="27" creationId="{B79597E7-6830-4DF3-BBB0-1679713D15DD}"/>
          </ac:spMkLst>
        </pc:spChg>
        <pc:spChg chg="add mod">
          <ac:chgData name="권재승" userId="773a29d1-1d19-4285-a7ae-19973c008fd6" providerId="ADAL" clId="{59CA17A1-25A7-4319-9991-04666C85BA18}" dt="2020-03-09T10:21:06.211" v="2100" actId="1035"/>
          <ac:spMkLst>
            <pc:docMk/>
            <pc:sldMk cId="2241222092" sldId="400"/>
            <ac:spMk id="28" creationId="{7329B73F-E86F-4928-879C-2645A5BC7139}"/>
          </ac:spMkLst>
        </pc:spChg>
        <pc:spChg chg="add mod">
          <ac:chgData name="권재승" userId="773a29d1-1d19-4285-a7ae-19973c008fd6" providerId="ADAL" clId="{59CA17A1-25A7-4319-9991-04666C85BA18}" dt="2020-03-09T10:17:01.052" v="1838" actId="1036"/>
          <ac:spMkLst>
            <pc:docMk/>
            <pc:sldMk cId="2241222092" sldId="400"/>
            <ac:spMk id="29" creationId="{7D278F2A-751D-4E36-A17F-2BE300B160FC}"/>
          </ac:spMkLst>
        </pc:spChg>
        <pc:spChg chg="add mod">
          <ac:chgData name="권재승" userId="773a29d1-1d19-4285-a7ae-19973c008fd6" providerId="ADAL" clId="{59CA17A1-25A7-4319-9991-04666C85BA18}" dt="2020-03-09T10:21:06.211" v="2100" actId="1035"/>
          <ac:spMkLst>
            <pc:docMk/>
            <pc:sldMk cId="2241222092" sldId="400"/>
            <ac:spMk id="30" creationId="{65D73EA2-DC26-47F9-AA78-BCA2CFEA1006}"/>
          </ac:spMkLst>
        </pc:spChg>
        <pc:spChg chg="add mod">
          <ac:chgData name="권재승" userId="773a29d1-1d19-4285-a7ae-19973c008fd6" providerId="ADAL" clId="{59CA17A1-25A7-4319-9991-04666C85BA18}" dt="2020-03-09T10:16:35.201" v="1775"/>
          <ac:spMkLst>
            <pc:docMk/>
            <pc:sldMk cId="2241222092" sldId="400"/>
            <ac:spMk id="32" creationId="{25930C40-4F7A-40C3-960F-D314A7DD0086}"/>
          </ac:spMkLst>
        </pc:spChg>
        <pc:spChg chg="add del">
          <ac:chgData name="권재승" userId="773a29d1-1d19-4285-a7ae-19973c008fd6" providerId="ADAL" clId="{59CA17A1-25A7-4319-9991-04666C85BA18}" dt="2020-03-09T10:14:46.775" v="1652"/>
          <ac:spMkLst>
            <pc:docMk/>
            <pc:sldMk cId="2241222092" sldId="400"/>
            <ac:spMk id="34" creationId="{4DE7E17D-FA3A-48BD-A720-A2D255EA7102}"/>
          </ac:spMkLst>
        </pc:spChg>
        <pc:spChg chg="add del">
          <ac:chgData name="권재승" userId="773a29d1-1d19-4285-a7ae-19973c008fd6" providerId="ADAL" clId="{59CA17A1-25A7-4319-9991-04666C85BA18}" dt="2020-03-09T10:14:46.775" v="1652"/>
          <ac:spMkLst>
            <pc:docMk/>
            <pc:sldMk cId="2241222092" sldId="400"/>
            <ac:spMk id="37" creationId="{3B8FD6AF-7AEA-4E37-9615-C29B1C786DC5}"/>
          </ac:spMkLst>
        </pc:spChg>
        <pc:spChg chg="mod">
          <ac:chgData name="권재승" userId="773a29d1-1d19-4285-a7ae-19973c008fd6" providerId="ADAL" clId="{59CA17A1-25A7-4319-9991-04666C85BA18}" dt="2020-03-09T10:35:59.435" v="2318" actId="6549"/>
          <ac:spMkLst>
            <pc:docMk/>
            <pc:sldMk cId="2241222092" sldId="400"/>
            <ac:spMk id="38" creationId="{334408B6-59FA-43A3-872E-FE6EB6BCA7B4}"/>
          </ac:spMkLst>
        </pc:spChg>
        <pc:spChg chg="add del">
          <ac:chgData name="권재승" userId="773a29d1-1d19-4285-a7ae-19973c008fd6" providerId="ADAL" clId="{59CA17A1-25A7-4319-9991-04666C85BA18}" dt="2020-03-09T10:14:46.775" v="1652"/>
          <ac:spMkLst>
            <pc:docMk/>
            <pc:sldMk cId="2241222092" sldId="400"/>
            <ac:spMk id="39" creationId="{76868D9C-278B-4794-850C-5595167A4336}"/>
          </ac:spMkLst>
        </pc:spChg>
        <pc:spChg chg="add del">
          <ac:chgData name="권재승" userId="773a29d1-1d19-4285-a7ae-19973c008fd6" providerId="ADAL" clId="{59CA17A1-25A7-4319-9991-04666C85BA18}" dt="2020-03-09T10:14:46.775" v="1652"/>
          <ac:spMkLst>
            <pc:docMk/>
            <pc:sldMk cId="2241222092" sldId="400"/>
            <ac:spMk id="40" creationId="{229FCE6F-E01B-4478-8352-744A155F97F1}"/>
          </ac:spMkLst>
        </pc:spChg>
        <pc:spChg chg="add mod">
          <ac:chgData name="권재승" userId="773a29d1-1d19-4285-a7ae-19973c008fd6" providerId="ADAL" clId="{59CA17A1-25A7-4319-9991-04666C85BA18}" dt="2020-03-09T10:19:42.287" v="2003"/>
          <ac:spMkLst>
            <pc:docMk/>
            <pc:sldMk cId="2241222092" sldId="400"/>
            <ac:spMk id="41" creationId="{240BD476-9A33-4B1B-95CC-328BEF0599A5}"/>
          </ac:spMkLst>
        </pc:spChg>
        <pc:spChg chg="add del mod">
          <ac:chgData name="권재승" userId="773a29d1-1d19-4285-a7ae-19973c008fd6" providerId="ADAL" clId="{59CA17A1-25A7-4319-9991-04666C85BA18}" dt="2020-03-09T10:20:32.795" v="2044" actId="478"/>
          <ac:spMkLst>
            <pc:docMk/>
            <pc:sldMk cId="2241222092" sldId="400"/>
            <ac:spMk id="44" creationId="{DADF6D97-32B5-4463-B1D9-92CE7DE3D896}"/>
          </ac:spMkLst>
        </pc:spChg>
        <pc:spChg chg="add del mod">
          <ac:chgData name="권재승" userId="773a29d1-1d19-4285-a7ae-19973c008fd6" providerId="ADAL" clId="{59CA17A1-25A7-4319-9991-04666C85BA18}" dt="2020-03-09T10:20:32.795" v="2044" actId="478"/>
          <ac:spMkLst>
            <pc:docMk/>
            <pc:sldMk cId="2241222092" sldId="400"/>
            <ac:spMk id="45" creationId="{E41EC183-A2F7-4716-85C2-8E2D60284526}"/>
          </ac:spMkLst>
        </pc:spChg>
        <pc:spChg chg="add mod">
          <ac:chgData name="권재승" userId="773a29d1-1d19-4285-a7ae-19973c008fd6" providerId="ADAL" clId="{59CA17A1-25A7-4319-9991-04666C85BA18}" dt="2020-03-09T10:19:50.689" v="2020" actId="20577"/>
          <ac:spMkLst>
            <pc:docMk/>
            <pc:sldMk cId="2241222092" sldId="400"/>
            <ac:spMk id="46" creationId="{978E2D5E-44E8-4799-99DB-8D92136F2100}"/>
          </ac:spMkLst>
        </pc:spChg>
        <pc:spChg chg="mod">
          <ac:chgData name="권재승" userId="773a29d1-1d19-4285-a7ae-19973c008fd6" providerId="ADAL" clId="{59CA17A1-25A7-4319-9991-04666C85BA18}" dt="2020-03-17T15:04:51.825" v="16618" actId="20577"/>
          <ac:spMkLst>
            <pc:docMk/>
            <pc:sldMk cId="2241222092" sldId="400"/>
            <ac:spMk id="47" creationId="{D4CA34B5-A700-40AE-AFE1-5F8D7B9A5F73}"/>
          </ac:spMkLst>
        </pc:spChg>
        <pc:spChg chg="mod">
          <ac:chgData name="권재승" userId="773a29d1-1d19-4285-a7ae-19973c008fd6" providerId="ADAL" clId="{59CA17A1-25A7-4319-9991-04666C85BA18}" dt="2020-03-09T10:12:05.546" v="1437" actId="1035"/>
          <ac:spMkLst>
            <pc:docMk/>
            <pc:sldMk cId="2241222092" sldId="400"/>
            <ac:spMk id="55" creationId="{6263CE85-4FB8-45E8-8AF4-A79611A6E3BB}"/>
          </ac:spMkLst>
        </pc:spChg>
        <pc:spChg chg="del">
          <ac:chgData name="권재승" userId="773a29d1-1d19-4285-a7ae-19973c008fd6" providerId="ADAL" clId="{59CA17A1-25A7-4319-9991-04666C85BA18}" dt="2020-03-10T08:46:20.549" v="7979" actId="21"/>
          <ac:spMkLst>
            <pc:docMk/>
            <pc:sldMk cId="2241222092" sldId="400"/>
            <ac:spMk id="76" creationId="{F6F6F646-CD8E-4003-A94F-13FA382726F4}"/>
          </ac:spMkLst>
        </pc:spChg>
        <pc:spChg chg="del">
          <ac:chgData name="권재승" userId="773a29d1-1d19-4285-a7ae-19973c008fd6" providerId="ADAL" clId="{59CA17A1-25A7-4319-9991-04666C85BA18}" dt="2020-03-10T08:46:20.549" v="7979" actId="21"/>
          <ac:spMkLst>
            <pc:docMk/>
            <pc:sldMk cId="2241222092" sldId="400"/>
            <ac:spMk id="77" creationId="{E32F78C9-CB8C-4CA5-93DF-3462504B3F0D}"/>
          </ac:spMkLst>
        </pc:spChg>
        <pc:spChg chg="del">
          <ac:chgData name="권재승" userId="773a29d1-1d19-4285-a7ae-19973c008fd6" providerId="ADAL" clId="{59CA17A1-25A7-4319-9991-04666C85BA18}" dt="2020-03-10T08:46:20.549" v="7979" actId="21"/>
          <ac:spMkLst>
            <pc:docMk/>
            <pc:sldMk cId="2241222092" sldId="400"/>
            <ac:spMk id="78" creationId="{137CEAC4-DFCA-4C6E-AC75-FC3FE1D5DDE8}"/>
          </ac:spMkLst>
        </pc:spChg>
        <pc:spChg chg="del">
          <ac:chgData name="권재승" userId="773a29d1-1d19-4285-a7ae-19973c008fd6" providerId="ADAL" clId="{59CA17A1-25A7-4319-9991-04666C85BA18}" dt="2020-03-10T08:46:20.549" v="7979" actId="21"/>
          <ac:spMkLst>
            <pc:docMk/>
            <pc:sldMk cId="2241222092" sldId="400"/>
            <ac:spMk id="79" creationId="{EABD4333-D475-4DC9-B4AE-B9FD5D35563C}"/>
          </ac:spMkLst>
        </pc:spChg>
        <pc:graphicFrameChg chg="del">
          <ac:chgData name="권재승" userId="773a29d1-1d19-4285-a7ae-19973c008fd6" providerId="ADAL" clId="{59CA17A1-25A7-4319-9991-04666C85BA18}" dt="2020-03-09T09:26:24.271" v="611" actId="478"/>
          <ac:graphicFrameMkLst>
            <pc:docMk/>
            <pc:sldMk cId="2241222092" sldId="400"/>
            <ac:graphicFrameMk id="60" creationId="{14E6DC0E-CB73-4C88-BC13-F2A30E782FA8}"/>
          </ac:graphicFrameMkLst>
        </pc:graphicFrameChg>
        <pc:picChg chg="add mod">
          <ac:chgData name="권재승" userId="773a29d1-1d19-4285-a7ae-19973c008fd6" providerId="ADAL" clId="{59CA17A1-25A7-4319-9991-04666C85BA18}" dt="2020-03-09T09:26:29.399" v="613" actId="14100"/>
          <ac:picMkLst>
            <pc:docMk/>
            <pc:sldMk cId="2241222092" sldId="400"/>
            <ac:picMk id="20" creationId="{28F7E3F9-6DD0-4C5D-AEB4-DA920F935BB5}"/>
          </ac:picMkLst>
        </pc:picChg>
        <pc:picChg chg="add mod">
          <ac:chgData name="권재승" userId="773a29d1-1d19-4285-a7ae-19973c008fd6" providerId="ADAL" clId="{59CA17A1-25A7-4319-9991-04666C85BA18}" dt="2020-03-09T10:21:06.211" v="2100" actId="1035"/>
          <ac:picMkLst>
            <pc:docMk/>
            <pc:sldMk cId="2241222092" sldId="400"/>
            <ac:picMk id="33" creationId="{01027BE4-65C7-4744-A80E-4EEA205729EC}"/>
          </ac:picMkLst>
        </pc:picChg>
        <pc:picChg chg="del">
          <ac:chgData name="권재승" userId="773a29d1-1d19-4285-a7ae-19973c008fd6" providerId="ADAL" clId="{59CA17A1-25A7-4319-9991-04666C85BA18}" dt="2020-03-09T09:26:39.634" v="616" actId="478"/>
          <ac:picMkLst>
            <pc:docMk/>
            <pc:sldMk cId="2241222092" sldId="400"/>
            <ac:picMk id="58" creationId="{ECE6DC81-2F4B-4B51-9970-8A21CF148BBC}"/>
          </ac:picMkLst>
        </pc:picChg>
        <pc:picChg chg="add mod">
          <ac:chgData name="권재승" userId="773a29d1-1d19-4285-a7ae-19973c008fd6" providerId="ADAL" clId="{59CA17A1-25A7-4319-9991-04666C85BA18}" dt="2020-03-09T10:21:06.211" v="2100" actId="1035"/>
          <ac:picMkLst>
            <pc:docMk/>
            <pc:sldMk cId="2241222092" sldId="400"/>
            <ac:picMk id="1026" creationId="{34CB79E9-DE01-4711-8F16-516CF4FD4761}"/>
          </ac:picMkLst>
        </pc:picChg>
        <pc:picChg chg="del">
          <ac:chgData name="권재승" userId="773a29d1-1d19-4285-a7ae-19973c008fd6" providerId="ADAL" clId="{59CA17A1-25A7-4319-9991-04666C85BA18}" dt="2020-03-09T09:23:33.930" v="495" actId="478"/>
          <ac:picMkLst>
            <pc:docMk/>
            <pc:sldMk cId="2241222092" sldId="400"/>
            <ac:picMk id="3074" creationId="{0CF79989-B394-4EAA-9946-1AB4A0CD7C6B}"/>
          </ac:picMkLst>
        </pc:picChg>
        <pc:cxnChg chg="add mod">
          <ac:chgData name="권재승" userId="773a29d1-1d19-4285-a7ae-19973c008fd6" providerId="ADAL" clId="{59CA17A1-25A7-4319-9991-04666C85BA18}" dt="2020-03-09T10:12:05.546" v="1437" actId="1035"/>
          <ac:cxnSpMkLst>
            <pc:docMk/>
            <pc:sldMk cId="2241222092" sldId="400"/>
            <ac:cxnSpMk id="24" creationId="{CF7BBC3D-C13F-439B-A2C1-2E2F5BEDF1CA}"/>
          </ac:cxnSpMkLst>
        </pc:cxnChg>
        <pc:cxnChg chg="add mod">
          <ac:chgData name="권재승" userId="773a29d1-1d19-4285-a7ae-19973c008fd6" providerId="ADAL" clId="{59CA17A1-25A7-4319-9991-04666C85BA18}" dt="2020-03-09T10:14:45.907" v="1651" actId="1076"/>
          <ac:cxnSpMkLst>
            <pc:docMk/>
            <pc:sldMk cId="2241222092" sldId="400"/>
            <ac:cxnSpMk id="25" creationId="{119289A5-2A31-45B7-938C-4631CB949C60}"/>
          </ac:cxnSpMkLst>
        </pc:cxnChg>
        <pc:cxnChg chg="add mod">
          <ac:chgData name="권재승" userId="773a29d1-1d19-4285-a7ae-19973c008fd6" providerId="ADAL" clId="{59CA17A1-25A7-4319-9991-04666C85BA18}" dt="2020-03-09T10:21:06.211" v="2100" actId="1035"/>
          <ac:cxnSpMkLst>
            <pc:docMk/>
            <pc:sldMk cId="2241222092" sldId="400"/>
            <ac:cxnSpMk id="26" creationId="{810E985F-8249-4931-83BB-0A81C25E4ADA}"/>
          </ac:cxnSpMkLst>
        </pc:cxnChg>
        <pc:cxnChg chg="add mod">
          <ac:chgData name="권재승" userId="773a29d1-1d19-4285-a7ae-19973c008fd6" providerId="ADAL" clId="{59CA17A1-25A7-4319-9991-04666C85BA18}" dt="2020-03-09T10:21:06.211" v="2100" actId="1035"/>
          <ac:cxnSpMkLst>
            <pc:docMk/>
            <pc:sldMk cId="2241222092" sldId="400"/>
            <ac:cxnSpMk id="31" creationId="{6FA497AB-1AC4-426A-B071-97C9369212FB}"/>
          </ac:cxnSpMkLst>
        </pc:cxnChg>
        <pc:cxnChg chg="add del">
          <ac:chgData name="권재승" userId="773a29d1-1d19-4285-a7ae-19973c008fd6" providerId="ADAL" clId="{59CA17A1-25A7-4319-9991-04666C85BA18}" dt="2020-03-09T10:14:46.775" v="1652"/>
          <ac:cxnSpMkLst>
            <pc:docMk/>
            <pc:sldMk cId="2241222092" sldId="400"/>
            <ac:cxnSpMk id="35" creationId="{62E705E4-5316-429E-AB6D-B6FDDCA31D99}"/>
          </ac:cxnSpMkLst>
        </pc:cxnChg>
        <pc:cxnChg chg="add del">
          <ac:chgData name="권재승" userId="773a29d1-1d19-4285-a7ae-19973c008fd6" providerId="ADAL" clId="{59CA17A1-25A7-4319-9991-04666C85BA18}" dt="2020-03-09T10:14:46.775" v="1652"/>
          <ac:cxnSpMkLst>
            <pc:docMk/>
            <pc:sldMk cId="2241222092" sldId="400"/>
            <ac:cxnSpMk id="36" creationId="{924DB0F7-79BD-4CE7-B14A-7B16C9F47CBD}"/>
          </ac:cxnSpMkLst>
        </pc:cxnChg>
        <pc:cxnChg chg="add del mod">
          <ac:chgData name="권재승" userId="773a29d1-1d19-4285-a7ae-19973c008fd6" providerId="ADAL" clId="{59CA17A1-25A7-4319-9991-04666C85BA18}" dt="2020-03-09T10:14:54.639" v="1655" actId="478"/>
          <ac:cxnSpMkLst>
            <pc:docMk/>
            <pc:sldMk cId="2241222092" sldId="400"/>
            <ac:cxnSpMk id="42" creationId="{7931599C-611E-4981-BE94-82EAF76079CB}"/>
          </ac:cxnSpMkLst>
        </pc:cxnChg>
        <pc:cxnChg chg="add mod">
          <ac:chgData name="권재승" userId="773a29d1-1d19-4285-a7ae-19973c008fd6" providerId="ADAL" clId="{59CA17A1-25A7-4319-9991-04666C85BA18}" dt="2020-03-09T10:20:24.819" v="2041" actId="1037"/>
          <ac:cxnSpMkLst>
            <pc:docMk/>
            <pc:sldMk cId="2241222092" sldId="400"/>
            <ac:cxnSpMk id="43" creationId="{4D953DCB-26C9-491C-87F7-ECE19F7F35A7}"/>
          </ac:cxnSpMkLst>
        </pc:cxnChg>
        <pc:cxnChg chg="add mod">
          <ac:chgData name="권재승" userId="773a29d1-1d19-4285-a7ae-19973c008fd6" providerId="ADAL" clId="{59CA17A1-25A7-4319-9991-04666C85BA18}" dt="2020-03-09T10:20:17.765" v="2039" actId="1037"/>
          <ac:cxnSpMkLst>
            <pc:docMk/>
            <pc:sldMk cId="2241222092" sldId="400"/>
            <ac:cxnSpMk id="48" creationId="{91662F6E-EF62-43A8-B896-1032BF8B17C4}"/>
          </ac:cxnSpMkLst>
        </pc:cxnChg>
      </pc:sldChg>
      <pc:sldChg chg="addSp delSp modSp mod">
        <pc:chgData name="권재승" userId="773a29d1-1d19-4285-a7ae-19973c008fd6" providerId="ADAL" clId="{59CA17A1-25A7-4319-9991-04666C85BA18}" dt="2020-03-17T15:04:04.587" v="16614" actId="1035"/>
        <pc:sldMkLst>
          <pc:docMk/>
          <pc:sldMk cId="800308503" sldId="401"/>
        </pc:sldMkLst>
        <pc:spChg chg="mod">
          <ac:chgData name="권재승" userId="773a29d1-1d19-4285-a7ae-19973c008fd6" providerId="ADAL" clId="{59CA17A1-25A7-4319-9991-04666C85BA18}" dt="2020-03-09T07:26:46.386" v="103" actId="1037"/>
          <ac:spMkLst>
            <pc:docMk/>
            <pc:sldMk cId="800308503" sldId="401"/>
            <ac:spMk id="7" creationId="{1A92CC27-9453-5F4C-9BBA-533EB05E51A8}"/>
          </ac:spMkLst>
        </pc:spChg>
        <pc:spChg chg="mod">
          <ac:chgData name="권재승" userId="773a29d1-1d19-4285-a7ae-19973c008fd6" providerId="ADAL" clId="{59CA17A1-25A7-4319-9991-04666C85BA18}" dt="2020-03-09T07:26:48.089" v="108" actId="1035"/>
          <ac:spMkLst>
            <pc:docMk/>
            <pc:sldMk cId="800308503" sldId="401"/>
            <ac:spMk id="8" creationId="{C62504CB-8EE6-1748-988B-8CED4C0E7E5B}"/>
          </ac:spMkLst>
        </pc:spChg>
        <pc:spChg chg="mod">
          <ac:chgData name="권재승" userId="773a29d1-1d19-4285-a7ae-19973c008fd6" providerId="ADAL" clId="{59CA17A1-25A7-4319-9991-04666C85BA18}" dt="2020-03-17T15:04:04.587" v="16614" actId="1035"/>
          <ac:spMkLst>
            <pc:docMk/>
            <pc:sldMk cId="800308503" sldId="401"/>
            <ac:spMk id="9" creationId="{82F3368D-68B6-FA47-B5C4-577FBC74273B}"/>
          </ac:spMkLst>
        </pc:spChg>
        <pc:grpChg chg="add ord">
          <ac:chgData name="권재승" userId="773a29d1-1d19-4285-a7ae-19973c008fd6" providerId="ADAL" clId="{59CA17A1-25A7-4319-9991-04666C85BA18}" dt="2020-03-09T07:30:20.084" v="118" actId="167"/>
          <ac:grpSpMkLst>
            <pc:docMk/>
            <pc:sldMk cId="800308503" sldId="401"/>
            <ac:grpSpMk id="10" creationId="{2A075433-2DF4-41FA-BF6F-B224B21469BC}"/>
          </ac:grpSpMkLst>
        </pc:grpChg>
        <pc:picChg chg="mod">
          <ac:chgData name="권재승" userId="773a29d1-1d19-4285-a7ae-19973c008fd6" providerId="ADAL" clId="{59CA17A1-25A7-4319-9991-04666C85BA18}" dt="2020-03-09T07:26:42.316" v="95" actId="14100"/>
          <ac:picMkLst>
            <pc:docMk/>
            <pc:sldMk cId="800308503" sldId="401"/>
            <ac:picMk id="13" creationId="{6C5F5B17-1A16-424D-84BC-E36156752652}"/>
          </ac:picMkLst>
        </pc:picChg>
        <pc:picChg chg="add del">
          <ac:chgData name="권재승" userId="773a29d1-1d19-4285-a7ae-19973c008fd6" providerId="ADAL" clId="{59CA17A1-25A7-4319-9991-04666C85BA18}" dt="2020-03-09T07:30:16.147" v="115" actId="478"/>
          <ac:picMkLst>
            <pc:docMk/>
            <pc:sldMk cId="800308503" sldId="401"/>
            <ac:picMk id="1026" creationId="{EC4258D1-3D8E-4039-9325-2DC34A6D6742}"/>
          </ac:picMkLst>
        </pc:picChg>
        <pc:picChg chg="add del">
          <ac:chgData name="권재승" userId="773a29d1-1d19-4285-a7ae-19973c008fd6" providerId="ADAL" clId="{59CA17A1-25A7-4319-9991-04666C85BA18}" dt="2020-03-09T07:30:16.538" v="116" actId="478"/>
          <ac:picMkLst>
            <pc:docMk/>
            <pc:sldMk cId="800308503" sldId="401"/>
            <ac:picMk id="1028" creationId="{868083D0-5142-427B-A0C7-9CCC52485D59}"/>
          </ac:picMkLst>
        </pc:picChg>
      </pc:sldChg>
      <pc:sldChg chg="addSp delSp modSp del modNotesTx">
        <pc:chgData name="권재승" userId="773a29d1-1d19-4285-a7ae-19973c008fd6" providerId="ADAL" clId="{59CA17A1-25A7-4319-9991-04666C85BA18}" dt="2020-03-17T07:52:28.272" v="14307" actId="47"/>
        <pc:sldMkLst>
          <pc:docMk/>
          <pc:sldMk cId="2489509277" sldId="402"/>
        </pc:sldMkLst>
        <pc:spChg chg="mod">
          <ac:chgData name="권재승" userId="773a29d1-1d19-4285-a7ae-19973c008fd6" providerId="ADAL" clId="{59CA17A1-25A7-4319-9991-04666C85BA18}" dt="2020-03-09T09:28:34.136" v="684"/>
          <ac:spMkLst>
            <pc:docMk/>
            <pc:sldMk cId="2489509277" sldId="402"/>
            <ac:spMk id="2" creationId="{436EBC3B-8425-4C08-A633-1D63F318CAA7}"/>
          </ac:spMkLst>
        </pc:spChg>
        <pc:spChg chg="add del">
          <ac:chgData name="권재승" userId="773a29d1-1d19-4285-a7ae-19973c008fd6" providerId="ADAL" clId="{59CA17A1-25A7-4319-9991-04666C85BA18}" dt="2020-03-09T09:28:28.855" v="681"/>
          <ac:spMkLst>
            <pc:docMk/>
            <pc:sldMk cId="2489509277" sldId="402"/>
            <ac:spMk id="18" creationId="{138EB410-2B35-4F9F-AC31-6AA7C9509F23}"/>
          </ac:spMkLst>
        </pc:spChg>
        <pc:spChg chg="add del">
          <ac:chgData name="권재승" userId="773a29d1-1d19-4285-a7ae-19973c008fd6" providerId="ADAL" clId="{59CA17A1-25A7-4319-9991-04666C85BA18}" dt="2020-03-09T09:28:30.584" v="683"/>
          <ac:spMkLst>
            <pc:docMk/>
            <pc:sldMk cId="2489509277" sldId="402"/>
            <ac:spMk id="19" creationId="{E51F67DD-2236-45D4-A250-04E101F6093F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2488127356" sldId="405"/>
        </pc:sldMkLst>
        <pc:spChg chg="mod">
          <ac:chgData name="권재승" userId="773a29d1-1d19-4285-a7ae-19973c008fd6" providerId="ADAL" clId="{59CA17A1-25A7-4319-9991-04666C85BA18}" dt="2020-03-09T09:28:47.966" v="688"/>
          <ac:spMkLst>
            <pc:docMk/>
            <pc:sldMk cId="2488127356" sldId="405"/>
            <ac:spMk id="4" creationId="{C5B59905-6F6E-4119-81D4-A8A332DDC4BD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2816753360" sldId="406"/>
        </pc:sldMkLst>
        <pc:spChg chg="mod">
          <ac:chgData name="권재승" userId="773a29d1-1d19-4285-a7ae-19973c008fd6" providerId="ADAL" clId="{59CA17A1-25A7-4319-9991-04666C85BA18}" dt="2020-03-09T09:28:49.931" v="689"/>
          <ac:spMkLst>
            <pc:docMk/>
            <pc:sldMk cId="2816753360" sldId="406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4000752166" sldId="407"/>
        </pc:sldMkLst>
        <pc:spChg chg="mod">
          <ac:chgData name="권재승" userId="773a29d1-1d19-4285-a7ae-19973c008fd6" providerId="ADAL" clId="{59CA17A1-25A7-4319-9991-04666C85BA18}" dt="2020-03-09T09:28:51.929" v="690"/>
          <ac:spMkLst>
            <pc:docMk/>
            <pc:sldMk cId="4000752166" sldId="407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2891002894" sldId="408"/>
        </pc:sldMkLst>
        <pc:spChg chg="mod">
          <ac:chgData name="권재승" userId="773a29d1-1d19-4285-a7ae-19973c008fd6" providerId="ADAL" clId="{59CA17A1-25A7-4319-9991-04666C85BA18}" dt="2020-03-09T09:28:54.656" v="691"/>
          <ac:spMkLst>
            <pc:docMk/>
            <pc:sldMk cId="2891002894" sldId="40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3155738990" sldId="409"/>
        </pc:sldMkLst>
        <pc:spChg chg="mod">
          <ac:chgData name="권재승" userId="773a29d1-1d19-4285-a7ae-19973c008fd6" providerId="ADAL" clId="{59CA17A1-25A7-4319-9991-04666C85BA18}" dt="2020-03-09T09:28:56.488" v="692"/>
          <ac:spMkLst>
            <pc:docMk/>
            <pc:sldMk cId="3155738990" sldId="409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3736556826" sldId="410"/>
        </pc:sldMkLst>
        <pc:spChg chg="mod">
          <ac:chgData name="권재승" userId="773a29d1-1d19-4285-a7ae-19973c008fd6" providerId="ADAL" clId="{59CA17A1-25A7-4319-9991-04666C85BA18}" dt="2020-03-09T09:28:59.321" v="693"/>
          <ac:spMkLst>
            <pc:docMk/>
            <pc:sldMk cId="3736556826" sldId="410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1842236524" sldId="411"/>
        </pc:sldMkLst>
        <pc:spChg chg="mod">
          <ac:chgData name="권재승" userId="773a29d1-1d19-4285-a7ae-19973c008fd6" providerId="ADAL" clId="{59CA17A1-25A7-4319-9991-04666C85BA18}" dt="2020-03-09T09:29:01.783" v="694"/>
          <ac:spMkLst>
            <pc:docMk/>
            <pc:sldMk cId="1842236524" sldId="411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4133526999" sldId="412"/>
        </pc:sldMkLst>
        <pc:spChg chg="mod">
          <ac:chgData name="권재승" userId="773a29d1-1d19-4285-a7ae-19973c008fd6" providerId="ADAL" clId="{59CA17A1-25A7-4319-9991-04666C85BA18}" dt="2020-03-09T09:29:03.874" v="695"/>
          <ac:spMkLst>
            <pc:docMk/>
            <pc:sldMk cId="4133526999" sldId="412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4095267703" sldId="413"/>
        </pc:sldMkLst>
        <pc:spChg chg="mod">
          <ac:chgData name="권재승" userId="773a29d1-1d19-4285-a7ae-19973c008fd6" providerId="ADAL" clId="{59CA17A1-25A7-4319-9991-04666C85BA18}" dt="2020-03-09T09:29:05.723" v="696"/>
          <ac:spMkLst>
            <pc:docMk/>
            <pc:sldMk cId="4095267703" sldId="413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2040260941" sldId="415"/>
        </pc:sldMkLst>
        <pc:spChg chg="mod">
          <ac:chgData name="권재승" userId="773a29d1-1d19-4285-a7ae-19973c008fd6" providerId="ADAL" clId="{59CA17A1-25A7-4319-9991-04666C85BA18}" dt="2020-03-09T09:29:07.496" v="697"/>
          <ac:spMkLst>
            <pc:docMk/>
            <pc:sldMk cId="2040260941" sldId="415"/>
            <ac:spMk id="5" creationId="{9CEF09CD-6660-4889-B43F-188747F81203}"/>
          </ac:spMkLst>
        </pc:spChg>
      </pc:sldChg>
      <pc:sldChg chg="modSp del mod">
        <pc:chgData name="권재승" userId="773a29d1-1d19-4285-a7ae-19973c008fd6" providerId="ADAL" clId="{59CA17A1-25A7-4319-9991-04666C85BA18}" dt="2020-03-17T07:52:28.272" v="14307" actId="47"/>
        <pc:sldMkLst>
          <pc:docMk/>
          <pc:sldMk cId="2775485866" sldId="416"/>
        </pc:sldMkLst>
        <pc:spChg chg="mod">
          <ac:chgData name="권재승" userId="773a29d1-1d19-4285-a7ae-19973c008fd6" providerId="ADAL" clId="{59CA17A1-25A7-4319-9991-04666C85BA18}" dt="2020-03-09T09:29:15.599" v="701"/>
          <ac:spMkLst>
            <pc:docMk/>
            <pc:sldMk cId="2775485866" sldId="416"/>
            <ac:spMk id="5" creationId="{9CEF09CD-6660-4889-B43F-188747F81203}"/>
          </ac:spMkLst>
        </pc:spChg>
        <pc:spChg chg="mod">
          <ac:chgData name="권재승" userId="773a29d1-1d19-4285-a7ae-19973c008fd6" providerId="ADAL" clId="{59CA17A1-25A7-4319-9991-04666C85BA18}" dt="2020-03-09T10:23:09.834" v="2165" actId="1076"/>
          <ac:spMkLst>
            <pc:docMk/>
            <pc:sldMk cId="2775485866" sldId="416"/>
            <ac:spMk id="35" creationId="{90609610-AFD2-4970-8FE0-130D1F50F8CC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133118983" sldId="417"/>
        </pc:sldMkLst>
        <pc:spChg chg="mod">
          <ac:chgData name="권재승" userId="773a29d1-1d19-4285-a7ae-19973c008fd6" providerId="ADAL" clId="{59CA17A1-25A7-4319-9991-04666C85BA18}" dt="2020-03-09T09:29:09.425" v="698"/>
          <ac:spMkLst>
            <pc:docMk/>
            <pc:sldMk cId="133118983" sldId="417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899327048" sldId="418"/>
        </pc:sldMkLst>
        <pc:spChg chg="mod">
          <ac:chgData name="권재승" userId="773a29d1-1d19-4285-a7ae-19973c008fd6" providerId="ADAL" clId="{59CA17A1-25A7-4319-9991-04666C85BA18}" dt="2020-03-09T09:29:11.703" v="699"/>
          <ac:spMkLst>
            <pc:docMk/>
            <pc:sldMk cId="899327048" sldId="41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59CA17A1-25A7-4319-9991-04666C85BA18}" dt="2020-03-17T07:52:28.272" v="14307" actId="47"/>
        <pc:sldMkLst>
          <pc:docMk/>
          <pc:sldMk cId="3788970611" sldId="419"/>
        </pc:sldMkLst>
        <pc:spChg chg="mod">
          <ac:chgData name="권재승" userId="773a29d1-1d19-4285-a7ae-19973c008fd6" providerId="ADAL" clId="{59CA17A1-25A7-4319-9991-04666C85BA18}" dt="2020-03-09T09:29:13.668" v="700"/>
          <ac:spMkLst>
            <pc:docMk/>
            <pc:sldMk cId="3788970611" sldId="419"/>
            <ac:spMk id="5" creationId="{9CEF09CD-6660-4889-B43F-188747F81203}"/>
          </ac:spMkLst>
        </pc:spChg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504736041" sldId="420"/>
        </pc:sldMkLst>
      </pc:sldChg>
      <pc:sldChg chg="modSp del mod">
        <pc:chgData name="권재승" userId="773a29d1-1d19-4285-a7ae-19973c008fd6" providerId="ADAL" clId="{59CA17A1-25A7-4319-9991-04666C85BA18}" dt="2020-03-17T07:52:28.272" v="14307" actId="47"/>
        <pc:sldMkLst>
          <pc:docMk/>
          <pc:sldMk cId="3888132010" sldId="421"/>
        </pc:sldMkLst>
        <pc:spChg chg="mod">
          <ac:chgData name="권재승" userId="773a29d1-1d19-4285-a7ae-19973c008fd6" providerId="ADAL" clId="{59CA17A1-25A7-4319-9991-04666C85BA18}" dt="2020-03-09T09:29:17.915" v="702"/>
          <ac:spMkLst>
            <pc:docMk/>
            <pc:sldMk cId="3888132010" sldId="421"/>
            <ac:spMk id="5" creationId="{9CEF09CD-6660-4889-B43F-188747F81203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34" creationId="{A797A793-9D94-4EA8-B5D0-6C9647774ADB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36" creationId="{900AA2C3-9233-4126-B425-BEE35C29F62E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54" creationId="{F40F3471-F6F8-4FCB-9733-B749875E95AF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55" creationId="{B39E01C4-B6B8-42E4-80DB-8BBC7CC05EE5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58" creationId="{C6EFE195-09D4-46AA-97D0-325D3C97FDD1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59" creationId="{A2181FFE-FE0B-4AAE-986A-2CF8076695D5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91" creationId="{D89A68BE-3DC5-4459-9CEC-113922056234}"/>
          </ac:spMkLst>
        </pc:spChg>
        <pc:spChg chg="mod">
          <ac:chgData name="권재승" userId="773a29d1-1d19-4285-a7ae-19973c008fd6" providerId="ADAL" clId="{59CA17A1-25A7-4319-9991-04666C85BA18}" dt="2020-03-11T03:57:40.020" v="12980" actId="1035"/>
          <ac:spMkLst>
            <pc:docMk/>
            <pc:sldMk cId="3888132010" sldId="421"/>
            <ac:spMk id="92" creationId="{646913F7-8FC4-48B5-A5F0-FD064CF44277}"/>
          </ac:spMkLst>
        </pc:spChg>
        <pc:cxnChg chg="mod">
          <ac:chgData name="권재승" userId="773a29d1-1d19-4285-a7ae-19973c008fd6" providerId="ADAL" clId="{59CA17A1-25A7-4319-9991-04666C85BA18}" dt="2020-03-11T03:57:40.020" v="12980" actId="1035"/>
          <ac:cxnSpMkLst>
            <pc:docMk/>
            <pc:sldMk cId="3888132010" sldId="421"/>
            <ac:cxnSpMk id="53" creationId="{6A5CEE80-4359-44B0-AF24-74AFDEFDF2CD}"/>
          </ac:cxnSpMkLst>
        </pc:cxnChg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553436600" sldId="422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760126706" sldId="423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743359038" sldId="424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962549773" sldId="425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742172500" sldId="426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62760799" sldId="427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490573583" sldId="429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447906590" sldId="430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905620173" sldId="432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616959721" sldId="433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1474566" sldId="434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180953359" sldId="435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586899085" sldId="436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755474531" sldId="437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766575982" sldId="438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704514727" sldId="439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062520473" sldId="440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210751387" sldId="441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805566197" sldId="442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642161567" sldId="443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929876458" sldId="444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4190077331" sldId="445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545008257" sldId="446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774506058" sldId="447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728149604" sldId="448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596669048" sldId="449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046047201" sldId="451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3876909720" sldId="452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415373103" sldId="453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458841668" sldId="454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4080499773" sldId="455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30644171" sldId="456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233951709" sldId="457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1382757955" sldId="458"/>
        </pc:sldMkLst>
      </pc:sldChg>
      <pc:sldChg chg="del">
        <pc:chgData name="권재승" userId="773a29d1-1d19-4285-a7ae-19973c008fd6" providerId="ADAL" clId="{59CA17A1-25A7-4319-9991-04666C85BA18}" dt="2020-03-17T07:52:28.272" v="14307" actId="47"/>
        <pc:sldMkLst>
          <pc:docMk/>
          <pc:sldMk cId="20263011" sldId="459"/>
        </pc:sldMkLst>
      </pc:sldChg>
      <pc:sldChg chg="addSp delSp add del mod">
        <pc:chgData name="권재승" userId="773a29d1-1d19-4285-a7ae-19973c008fd6" providerId="ADAL" clId="{59CA17A1-25A7-4319-9991-04666C85BA18}" dt="2020-03-10T13:41:16.555" v="9982" actId="47"/>
        <pc:sldMkLst>
          <pc:docMk/>
          <pc:sldMk cId="4199033831" sldId="460"/>
        </pc:sldMkLst>
        <pc:spChg chg="del">
          <ac:chgData name="권재승" userId="773a29d1-1d19-4285-a7ae-19973c008fd6" providerId="ADAL" clId="{59CA17A1-25A7-4319-9991-04666C85BA18}" dt="2020-03-09T09:27:46.763" v="659" actId="478"/>
          <ac:spMkLst>
            <pc:docMk/>
            <pc:sldMk cId="4199033831" sldId="460"/>
            <ac:spMk id="2" creationId="{838E5754-751B-4246-9F2F-702B192F0C87}"/>
          </ac:spMkLst>
        </pc:spChg>
        <pc:spChg chg="add">
          <ac:chgData name="권재승" userId="773a29d1-1d19-4285-a7ae-19973c008fd6" providerId="ADAL" clId="{59CA17A1-25A7-4319-9991-04666C85BA18}" dt="2020-03-09T09:28:26.629" v="679"/>
          <ac:spMkLst>
            <pc:docMk/>
            <pc:sldMk cId="4199033831" sldId="460"/>
            <ac:spMk id="58" creationId="{BD795FA6-23B9-4B90-9B2A-A4F09C6CE91F}"/>
          </ac:spMkLst>
        </pc:spChg>
      </pc:sldChg>
      <pc:sldChg chg="modSp add del">
        <pc:chgData name="권재승" userId="773a29d1-1d19-4285-a7ae-19973c008fd6" providerId="ADAL" clId="{59CA17A1-25A7-4319-9991-04666C85BA18}" dt="2020-03-09T11:34:05.491" v="3481" actId="47"/>
        <pc:sldMkLst>
          <pc:docMk/>
          <pc:sldMk cId="3389559435" sldId="461"/>
        </pc:sldMkLst>
        <pc:spChg chg="mod">
          <ac:chgData name="권재승" userId="773a29d1-1d19-4285-a7ae-19973c008fd6" providerId="ADAL" clId="{59CA17A1-25A7-4319-9991-04666C85BA18}" dt="2020-03-09T09:33:02.068" v="796"/>
          <ac:spMkLst>
            <pc:docMk/>
            <pc:sldMk cId="3389559435" sldId="461"/>
            <ac:spMk id="5" creationId="{9CEF09CD-6660-4889-B43F-188747F81203}"/>
          </ac:spMkLst>
        </pc:spChg>
      </pc:sldChg>
      <pc:sldChg chg="addSp delSp modSp add mod">
        <pc:chgData name="권재승" userId="773a29d1-1d19-4285-a7ae-19973c008fd6" providerId="ADAL" clId="{59CA17A1-25A7-4319-9991-04666C85BA18}" dt="2020-03-17T15:03:39.183" v="16595" actId="20577"/>
        <pc:sldMkLst>
          <pc:docMk/>
          <pc:sldMk cId="2806124008" sldId="462"/>
        </pc:sldMkLst>
        <pc:spChg chg="add del">
          <ac:chgData name="권재승" userId="773a29d1-1d19-4285-a7ae-19973c008fd6" providerId="ADAL" clId="{59CA17A1-25A7-4319-9991-04666C85BA18}" dt="2020-03-17T07:52:14.249" v="14304" actId="478"/>
          <ac:spMkLst>
            <pc:docMk/>
            <pc:sldMk cId="2806124008" sldId="462"/>
            <ac:spMk id="4" creationId="{B89EAC83-23FB-45A8-80E1-628876A26FB3}"/>
          </ac:spMkLst>
        </pc:spChg>
        <pc:spChg chg="add">
          <ac:chgData name="권재승" userId="773a29d1-1d19-4285-a7ae-19973c008fd6" providerId="ADAL" clId="{59CA17A1-25A7-4319-9991-04666C85BA18}" dt="2020-03-09T10:22:03.461" v="2138"/>
          <ac:spMkLst>
            <pc:docMk/>
            <pc:sldMk cId="2806124008" sldId="462"/>
            <ac:spMk id="8" creationId="{09B72AA5-EEA4-4548-B1C0-FD1F58FDF1D4}"/>
          </ac:spMkLst>
        </pc:spChg>
        <pc:spChg chg="add del">
          <ac:chgData name="권재승" userId="773a29d1-1d19-4285-a7ae-19973c008fd6" providerId="ADAL" clId="{59CA17A1-25A7-4319-9991-04666C85BA18}" dt="2020-03-17T07:52:15.970" v="14305" actId="478"/>
          <ac:spMkLst>
            <pc:docMk/>
            <pc:sldMk cId="2806124008" sldId="462"/>
            <ac:spMk id="9" creationId="{8033A035-C74F-4C05-A038-23AC12B1A354}"/>
          </ac:spMkLst>
        </pc:spChg>
        <pc:spChg chg="add del">
          <ac:chgData name="권재승" userId="773a29d1-1d19-4285-a7ae-19973c008fd6" providerId="ADAL" clId="{59CA17A1-25A7-4319-9991-04666C85BA18}" dt="2020-03-17T07:52:12.698" v="14302" actId="478"/>
          <ac:spMkLst>
            <pc:docMk/>
            <pc:sldMk cId="2806124008" sldId="462"/>
            <ac:spMk id="11" creationId="{C8F152DD-570B-4BD9-9F4A-FADD14E805D6}"/>
          </ac:spMkLst>
        </pc:spChg>
        <pc:spChg chg="add mod">
          <ac:chgData name="권재승" userId="773a29d1-1d19-4285-a7ae-19973c008fd6" providerId="ADAL" clId="{59CA17A1-25A7-4319-9991-04666C85BA18}" dt="2020-03-10T08:52:27.190" v="8062"/>
          <ac:spMkLst>
            <pc:docMk/>
            <pc:sldMk cId="2806124008" sldId="462"/>
            <ac:spMk id="12" creationId="{54FC4372-504D-4BE8-9ABC-A371DD1105E3}"/>
          </ac:spMkLst>
        </pc:spChg>
        <pc:spChg chg="add del">
          <ac:chgData name="권재승" userId="773a29d1-1d19-4285-a7ae-19973c008fd6" providerId="ADAL" clId="{59CA17A1-25A7-4319-9991-04666C85BA18}" dt="2020-03-17T07:52:16.746" v="14306" actId="478"/>
          <ac:spMkLst>
            <pc:docMk/>
            <pc:sldMk cId="2806124008" sldId="462"/>
            <ac:spMk id="13" creationId="{4BD3A26D-84DF-4263-A015-E7B49A5A328C}"/>
          </ac:spMkLst>
        </pc:spChg>
        <pc:spChg chg="mod">
          <ac:chgData name="권재승" userId="773a29d1-1d19-4285-a7ae-19973c008fd6" providerId="ADAL" clId="{59CA17A1-25A7-4319-9991-04666C85BA18}" dt="2020-03-09T10:13:09.624" v="1493" actId="20577"/>
          <ac:spMkLst>
            <pc:docMk/>
            <pc:sldMk cId="2806124008" sldId="462"/>
            <ac:spMk id="14" creationId="{D209326C-BCA8-FA43-805F-EDF6CA7A5EE8}"/>
          </ac:spMkLst>
        </pc:spChg>
        <pc:spChg chg="mod">
          <ac:chgData name="권재승" userId="773a29d1-1d19-4285-a7ae-19973c008fd6" providerId="ADAL" clId="{59CA17A1-25A7-4319-9991-04666C85BA18}" dt="2020-03-17T15:03:39.183" v="16595" actId="20577"/>
          <ac:spMkLst>
            <pc:docMk/>
            <pc:sldMk cId="2806124008" sldId="462"/>
            <ac:spMk id="15" creationId="{BBAF01C5-39C7-4869-AC4F-3FC9758D3B70}"/>
          </ac:spMkLst>
        </pc:spChg>
        <pc:spChg chg="del">
          <ac:chgData name="권재승" userId="773a29d1-1d19-4285-a7ae-19973c008fd6" providerId="ADAL" clId="{59CA17A1-25A7-4319-9991-04666C85BA18}" dt="2020-03-09T10:22:03.077" v="2137" actId="478"/>
          <ac:spMkLst>
            <pc:docMk/>
            <pc:sldMk cId="2806124008" sldId="462"/>
            <ac:spMk id="16" creationId="{8B806AE4-B828-49FF-8F0B-CAFEB9F3BD63}"/>
          </ac:spMkLst>
        </pc:spChg>
        <pc:spChg chg="add del">
          <ac:chgData name="권재승" userId="773a29d1-1d19-4285-a7ae-19973c008fd6" providerId="ADAL" clId="{59CA17A1-25A7-4319-9991-04666C85BA18}" dt="2020-03-17T07:52:11.882" v="14301" actId="478"/>
          <ac:spMkLst>
            <pc:docMk/>
            <pc:sldMk cId="2806124008" sldId="462"/>
            <ac:spMk id="17" creationId="{7910A2EC-E3D2-46FE-9420-D951137725DD}"/>
          </ac:spMkLst>
        </pc:spChg>
        <pc:spChg chg="add">
          <ac:chgData name="권재승" userId="773a29d1-1d19-4285-a7ae-19973c008fd6" providerId="ADAL" clId="{59CA17A1-25A7-4319-9991-04666C85BA18}" dt="2020-03-09T10:22:03.461" v="2138"/>
          <ac:spMkLst>
            <pc:docMk/>
            <pc:sldMk cId="2806124008" sldId="462"/>
            <ac:spMk id="18" creationId="{74285AEF-0147-4458-BAB3-0FFCEFDEBCDD}"/>
          </ac:spMkLst>
        </pc:spChg>
        <pc:spChg chg="del mod">
          <ac:chgData name="권재승" userId="773a29d1-1d19-4285-a7ae-19973c008fd6" providerId="ADAL" clId="{59CA17A1-25A7-4319-9991-04666C85BA18}" dt="2020-03-09T10:22:03.077" v="2137" actId="478"/>
          <ac:spMkLst>
            <pc:docMk/>
            <pc:sldMk cId="2806124008" sldId="462"/>
            <ac:spMk id="19" creationId="{96D05911-91FD-472D-9149-6C0E9A22CAC5}"/>
          </ac:spMkLst>
        </pc:spChg>
        <pc:spChg chg="add mod">
          <ac:chgData name="권재승" userId="773a29d1-1d19-4285-a7ae-19973c008fd6" providerId="ADAL" clId="{59CA17A1-25A7-4319-9991-04666C85BA18}" dt="2020-03-10T08:52:33.770" v="8068" actId="20577"/>
          <ac:spMkLst>
            <pc:docMk/>
            <pc:sldMk cId="2806124008" sldId="462"/>
            <ac:spMk id="20" creationId="{4EA1F556-446A-4B7B-98E2-9B8F404FA9F9}"/>
          </ac:spMkLst>
        </pc:spChg>
      </pc:sldChg>
      <pc:sldChg chg="modSp add del mod">
        <pc:chgData name="권재승" userId="773a29d1-1d19-4285-a7ae-19973c008fd6" providerId="ADAL" clId="{59CA17A1-25A7-4319-9991-04666C85BA18}" dt="2020-03-17T07:41:51.949" v="14169" actId="47"/>
        <pc:sldMkLst>
          <pc:docMk/>
          <pc:sldMk cId="1068899718" sldId="463"/>
        </pc:sldMkLst>
        <pc:spChg chg="mod">
          <ac:chgData name="권재승" userId="773a29d1-1d19-4285-a7ae-19973c008fd6" providerId="ADAL" clId="{59CA17A1-25A7-4319-9991-04666C85BA18}" dt="2020-03-09T09:33:51.404" v="852"/>
          <ac:spMkLst>
            <pc:docMk/>
            <pc:sldMk cId="1068899718" sldId="463"/>
            <ac:spMk id="36" creationId="{66641EFF-E813-497E-9BB6-A20415456B69}"/>
          </ac:spMkLst>
        </pc:spChg>
        <pc:spChg chg="mod">
          <ac:chgData name="권재승" userId="773a29d1-1d19-4285-a7ae-19973c008fd6" providerId="ADAL" clId="{59CA17A1-25A7-4319-9991-04666C85BA18}" dt="2020-03-09T09:33:45.856" v="838"/>
          <ac:spMkLst>
            <pc:docMk/>
            <pc:sldMk cId="1068899718" sldId="463"/>
            <ac:spMk id="78" creationId="{E3127352-C231-4482-9EAC-29F9BE9DBCA3}"/>
          </ac:spMkLst>
        </pc:spChg>
      </pc:sldChg>
      <pc:sldChg chg="modSp add">
        <pc:chgData name="권재승" userId="773a29d1-1d19-4285-a7ae-19973c008fd6" providerId="ADAL" clId="{59CA17A1-25A7-4319-9991-04666C85BA18}" dt="2020-03-09T09:34:00.706" v="853"/>
        <pc:sldMkLst>
          <pc:docMk/>
          <pc:sldMk cId="4108822943" sldId="464"/>
        </pc:sldMkLst>
        <pc:spChg chg="mod">
          <ac:chgData name="권재승" userId="773a29d1-1d19-4285-a7ae-19973c008fd6" providerId="ADAL" clId="{59CA17A1-25A7-4319-9991-04666C85BA18}" dt="2020-03-09T09:34:00.706" v="853"/>
          <ac:spMkLst>
            <pc:docMk/>
            <pc:sldMk cId="4108822943" sldId="464"/>
            <ac:spMk id="3" creationId="{583EC0FA-E02C-43CA-BAEF-6AEF87192EF8}"/>
          </ac:spMkLst>
        </pc:spChg>
      </pc:sldChg>
      <pc:sldChg chg="modSp add mod modNotesTx">
        <pc:chgData name="권재승" userId="773a29d1-1d19-4285-a7ae-19973c008fd6" providerId="ADAL" clId="{59CA17A1-25A7-4319-9991-04666C85BA18}" dt="2020-03-17T15:05:00.971" v="16629" actId="20577"/>
        <pc:sldMkLst>
          <pc:docMk/>
          <pc:sldMk cId="2546036171" sldId="465"/>
        </pc:sldMkLst>
        <pc:spChg chg="mod">
          <ac:chgData name="권재승" userId="773a29d1-1d19-4285-a7ae-19973c008fd6" providerId="ADAL" clId="{59CA17A1-25A7-4319-9991-04666C85BA18}" dt="2020-03-10T08:47:18.357" v="7981" actId="1076"/>
          <ac:spMkLst>
            <pc:docMk/>
            <pc:sldMk cId="2546036171" sldId="465"/>
            <ac:spMk id="4" creationId="{B89EAC83-23FB-45A8-80E1-628876A26FB3}"/>
          </ac:spMkLst>
        </pc:spChg>
        <pc:spChg chg="mod">
          <ac:chgData name="권재승" userId="773a29d1-1d19-4285-a7ae-19973c008fd6" providerId="ADAL" clId="{59CA17A1-25A7-4319-9991-04666C85BA18}" dt="2020-03-10T03:07:07.141" v="3965"/>
          <ac:spMkLst>
            <pc:docMk/>
            <pc:sldMk cId="2546036171" sldId="465"/>
            <ac:spMk id="13" creationId="{F9B9C72A-C5E4-42AB-B8AC-C422C2D79543}"/>
          </ac:spMkLst>
        </pc:spChg>
        <pc:spChg chg="mod">
          <ac:chgData name="권재승" userId="773a29d1-1d19-4285-a7ae-19973c008fd6" providerId="ADAL" clId="{59CA17A1-25A7-4319-9991-04666C85BA18}" dt="2020-03-09T10:13:05.135" v="1491"/>
          <ac:spMkLst>
            <pc:docMk/>
            <pc:sldMk cId="2546036171" sldId="465"/>
            <ac:spMk id="14" creationId="{D209326C-BCA8-FA43-805F-EDF6CA7A5EE8}"/>
          </ac:spMkLst>
        </pc:spChg>
        <pc:spChg chg="mod">
          <ac:chgData name="권재승" userId="773a29d1-1d19-4285-a7ae-19973c008fd6" providerId="ADAL" clId="{59CA17A1-25A7-4319-9991-04666C85BA18}" dt="2020-03-17T15:05:00.971" v="16629" actId="20577"/>
          <ac:spMkLst>
            <pc:docMk/>
            <pc:sldMk cId="2546036171" sldId="465"/>
            <ac:spMk id="15" creationId="{62E85E35-58C1-4172-9CE5-9FC64AD7A7F2}"/>
          </ac:spMkLst>
        </pc:spChg>
        <pc:spChg chg="mod">
          <ac:chgData name="권재승" userId="773a29d1-1d19-4285-a7ae-19973c008fd6" providerId="ADAL" clId="{59CA17A1-25A7-4319-9991-04666C85BA18}" dt="2020-03-10T03:07:00.560" v="3944"/>
          <ac:spMkLst>
            <pc:docMk/>
            <pc:sldMk cId="2546036171" sldId="465"/>
            <ac:spMk id="23" creationId="{38F62873-8473-49BE-BADB-04ECFB92EE1D}"/>
          </ac:spMkLst>
        </pc:spChg>
        <pc:spChg chg="mod">
          <ac:chgData name="권재승" userId="773a29d1-1d19-4285-a7ae-19973c008fd6" providerId="ADAL" clId="{59CA17A1-25A7-4319-9991-04666C85BA18}" dt="2020-03-10T03:26:55.509" v="4531"/>
          <ac:spMkLst>
            <pc:docMk/>
            <pc:sldMk cId="2546036171" sldId="465"/>
            <ac:spMk id="24" creationId="{84C219B5-3F25-4629-9B1E-557A50D8A54D}"/>
          </ac:spMkLst>
        </pc:spChg>
        <pc:spChg chg="mod">
          <ac:chgData name="권재승" userId="773a29d1-1d19-4285-a7ae-19973c008fd6" providerId="ADAL" clId="{59CA17A1-25A7-4319-9991-04666C85BA18}" dt="2020-03-10T03:26:50.485" v="4514"/>
          <ac:spMkLst>
            <pc:docMk/>
            <pc:sldMk cId="2546036171" sldId="465"/>
            <ac:spMk id="25" creationId="{5B5F25FE-C613-4BEA-B608-4F4A961798A2}"/>
          </ac:spMkLst>
        </pc:spChg>
      </pc:sldChg>
      <pc:sldChg chg="add del">
        <pc:chgData name="권재승" userId="773a29d1-1d19-4285-a7ae-19973c008fd6" providerId="ADAL" clId="{59CA17A1-25A7-4319-9991-04666C85BA18}" dt="2020-03-09T09:32:12.968" v="793"/>
        <pc:sldMkLst>
          <pc:docMk/>
          <pc:sldMk cId="4128461228" sldId="465"/>
        </pc:sldMkLst>
      </pc:sldChg>
      <pc:sldChg chg="delSp modSp add del mod">
        <pc:chgData name="권재승" userId="773a29d1-1d19-4285-a7ae-19973c008fd6" providerId="ADAL" clId="{59CA17A1-25A7-4319-9991-04666C85BA18}" dt="2020-03-09T10:39:38.622" v="2608" actId="47"/>
        <pc:sldMkLst>
          <pc:docMk/>
          <pc:sldMk cId="1720123305" sldId="466"/>
        </pc:sldMkLst>
        <pc:spChg chg="del">
          <ac:chgData name="권재승" userId="773a29d1-1d19-4285-a7ae-19973c008fd6" providerId="ADAL" clId="{59CA17A1-25A7-4319-9991-04666C85BA18}" dt="2020-03-09T10:33:57.654" v="2304" actId="478"/>
          <ac:spMkLst>
            <pc:docMk/>
            <pc:sldMk cId="1720123305" sldId="466"/>
            <ac:spMk id="17" creationId="{F53A106C-DC90-4C2E-B23A-41AD4EE337E1}"/>
          </ac:spMkLst>
        </pc:spChg>
        <pc:spChg chg="del">
          <ac:chgData name="권재승" userId="773a29d1-1d19-4285-a7ae-19973c008fd6" providerId="ADAL" clId="{59CA17A1-25A7-4319-9991-04666C85BA18}" dt="2020-03-09T10:33:37.647" v="2302" actId="478"/>
          <ac:spMkLst>
            <pc:docMk/>
            <pc:sldMk cId="1720123305" sldId="466"/>
            <ac:spMk id="22" creationId="{E968DC50-6BDF-4715-9C0C-25B129B6B2C5}"/>
          </ac:spMkLst>
        </pc:spChg>
        <pc:spChg chg="mod">
          <ac:chgData name="권재승" userId="773a29d1-1d19-4285-a7ae-19973c008fd6" providerId="ADAL" clId="{59CA17A1-25A7-4319-9991-04666C85BA18}" dt="2020-03-09T10:33:20.454" v="2301"/>
          <ac:spMkLst>
            <pc:docMk/>
            <pc:sldMk cId="1720123305" sldId="466"/>
            <ac:spMk id="38" creationId="{334408B6-59FA-43A3-872E-FE6EB6BCA7B4}"/>
          </ac:spMkLst>
        </pc:spChg>
        <pc:picChg chg="del">
          <ac:chgData name="권재승" userId="773a29d1-1d19-4285-a7ae-19973c008fd6" providerId="ADAL" clId="{59CA17A1-25A7-4319-9991-04666C85BA18}" dt="2020-03-09T10:33:57.253" v="2303" actId="478"/>
          <ac:picMkLst>
            <pc:docMk/>
            <pc:sldMk cId="1720123305" sldId="466"/>
            <ac:picMk id="20" creationId="{28F7E3F9-6DD0-4C5D-AEB4-DA920F935BB5}"/>
          </ac:picMkLst>
        </pc:picChg>
      </pc:sldChg>
      <pc:sldChg chg="add del">
        <pc:chgData name="권재승" userId="773a29d1-1d19-4285-a7ae-19973c008fd6" providerId="ADAL" clId="{59CA17A1-25A7-4319-9991-04666C85BA18}" dt="2020-03-09T09:32:12.968" v="793"/>
        <pc:sldMkLst>
          <pc:docMk/>
          <pc:sldMk cId="1754694732" sldId="466"/>
        </pc:sldMkLst>
      </pc:sldChg>
      <pc:sldChg chg="add del">
        <pc:chgData name="권재승" userId="773a29d1-1d19-4285-a7ae-19973c008fd6" providerId="ADAL" clId="{59CA17A1-25A7-4319-9991-04666C85BA18}" dt="2020-03-09T09:32:12.968" v="793"/>
        <pc:sldMkLst>
          <pc:docMk/>
          <pc:sldMk cId="1963190429" sldId="467"/>
        </pc:sldMkLst>
      </pc:sldChg>
      <pc:sldChg chg="delSp modSp add del mod">
        <pc:chgData name="권재승" userId="773a29d1-1d19-4285-a7ae-19973c008fd6" providerId="ADAL" clId="{59CA17A1-25A7-4319-9991-04666C85BA18}" dt="2020-03-10T08:45:30.497" v="7978" actId="47"/>
        <pc:sldMkLst>
          <pc:docMk/>
          <pc:sldMk cId="3709003999" sldId="467"/>
        </pc:sldMkLst>
        <pc:spChg chg="mod">
          <ac:chgData name="권재승" userId="773a29d1-1d19-4285-a7ae-19973c008fd6" providerId="ADAL" clId="{59CA17A1-25A7-4319-9991-04666C85BA18}" dt="2020-03-10T03:20:57.071" v="4502" actId="20577"/>
          <ac:spMkLst>
            <pc:docMk/>
            <pc:sldMk cId="3709003999" sldId="467"/>
            <ac:spMk id="8" creationId="{00000000-0000-0000-0000-000000000000}"/>
          </ac:spMkLst>
        </pc:spChg>
        <pc:spChg chg="del">
          <ac:chgData name="권재승" userId="773a29d1-1d19-4285-a7ae-19973c008fd6" providerId="ADAL" clId="{59CA17A1-25A7-4319-9991-04666C85BA18}" dt="2020-03-09T10:22:43.835" v="2141" actId="478"/>
          <ac:spMkLst>
            <pc:docMk/>
            <pc:sldMk cId="3709003999" sldId="467"/>
            <ac:spMk id="17" creationId="{F53A106C-DC90-4C2E-B23A-41AD4EE337E1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22" creationId="{E968DC50-6BDF-4715-9C0C-25B129B6B2C5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23" creationId="{7DAF7972-E830-4EFD-AE79-893C3A220A17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27" creationId="{B79597E7-6830-4DF3-BBB0-1679713D15DD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28" creationId="{7329B73F-E86F-4928-879C-2645A5BC7139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29" creationId="{7D278F2A-751D-4E36-A17F-2BE300B160FC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30" creationId="{65D73EA2-DC26-47F9-AA78-BCA2CFEA1006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32" creationId="{25930C40-4F7A-40C3-960F-D314A7DD0086}"/>
          </ac:spMkLst>
        </pc:spChg>
        <pc:spChg chg="mod">
          <ac:chgData name="권재승" userId="773a29d1-1d19-4285-a7ae-19973c008fd6" providerId="ADAL" clId="{59CA17A1-25A7-4319-9991-04666C85BA18}" dt="2020-03-10T03:21:07.662" v="4503" actId="20577"/>
          <ac:spMkLst>
            <pc:docMk/>
            <pc:sldMk cId="3709003999" sldId="467"/>
            <ac:spMk id="38" creationId="{334408B6-59FA-43A3-872E-FE6EB6BCA7B4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41" creationId="{240BD476-9A33-4B1B-95CC-328BEF0599A5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46" creationId="{978E2D5E-44E8-4799-99DB-8D92136F2100}"/>
          </ac:spMkLst>
        </pc:spChg>
        <pc:spChg chg="del">
          <ac:chgData name="권재승" userId="773a29d1-1d19-4285-a7ae-19973c008fd6" providerId="ADAL" clId="{59CA17A1-25A7-4319-9991-04666C85BA18}" dt="2020-03-09T10:22:42.720" v="2140" actId="478"/>
          <ac:spMkLst>
            <pc:docMk/>
            <pc:sldMk cId="3709003999" sldId="467"/>
            <ac:spMk id="53" creationId="{3D925A8B-9BAF-41C1-B61E-2025B0AA54E8}"/>
          </ac:spMkLst>
        </pc:spChg>
        <pc:picChg chg="del">
          <ac:chgData name="권재승" userId="773a29d1-1d19-4285-a7ae-19973c008fd6" providerId="ADAL" clId="{59CA17A1-25A7-4319-9991-04666C85BA18}" dt="2020-03-09T10:22:42.720" v="2140" actId="478"/>
          <ac:picMkLst>
            <pc:docMk/>
            <pc:sldMk cId="3709003999" sldId="467"/>
            <ac:picMk id="20" creationId="{28F7E3F9-6DD0-4C5D-AEB4-DA920F935BB5}"/>
          </ac:picMkLst>
        </pc:picChg>
        <pc:picChg chg="del">
          <ac:chgData name="권재승" userId="773a29d1-1d19-4285-a7ae-19973c008fd6" providerId="ADAL" clId="{59CA17A1-25A7-4319-9991-04666C85BA18}" dt="2020-03-09T10:22:42.720" v="2140" actId="478"/>
          <ac:picMkLst>
            <pc:docMk/>
            <pc:sldMk cId="3709003999" sldId="467"/>
            <ac:picMk id="33" creationId="{01027BE4-65C7-4744-A80E-4EEA205729EC}"/>
          </ac:picMkLst>
        </pc:picChg>
        <pc:picChg chg="del">
          <ac:chgData name="권재승" userId="773a29d1-1d19-4285-a7ae-19973c008fd6" providerId="ADAL" clId="{59CA17A1-25A7-4319-9991-04666C85BA18}" dt="2020-03-09T10:22:42.720" v="2140" actId="478"/>
          <ac:picMkLst>
            <pc:docMk/>
            <pc:sldMk cId="3709003999" sldId="467"/>
            <ac:picMk id="1026" creationId="{34CB79E9-DE01-4711-8F16-516CF4FD4761}"/>
          </ac:picMkLst>
        </pc:pic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24" creationId="{CF7BBC3D-C13F-439B-A2C1-2E2F5BEDF1CA}"/>
          </ac:cxnSpMkLst>
        </pc:cxn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25" creationId="{119289A5-2A31-45B7-938C-4631CB949C60}"/>
          </ac:cxnSpMkLst>
        </pc:cxn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26" creationId="{810E985F-8249-4931-83BB-0A81C25E4ADA}"/>
          </ac:cxnSpMkLst>
        </pc:cxn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31" creationId="{6FA497AB-1AC4-426A-B071-97C9369212FB}"/>
          </ac:cxnSpMkLst>
        </pc:cxn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43" creationId="{4D953DCB-26C9-491C-87F7-ECE19F7F35A7}"/>
          </ac:cxnSpMkLst>
        </pc:cxnChg>
        <pc:cxnChg chg="del">
          <ac:chgData name="권재승" userId="773a29d1-1d19-4285-a7ae-19973c008fd6" providerId="ADAL" clId="{59CA17A1-25A7-4319-9991-04666C85BA18}" dt="2020-03-09T10:22:42.720" v="2140" actId="478"/>
          <ac:cxnSpMkLst>
            <pc:docMk/>
            <pc:sldMk cId="3709003999" sldId="467"/>
            <ac:cxnSpMk id="48" creationId="{91662F6E-EF62-43A8-B896-1032BF8B17C4}"/>
          </ac:cxnSpMkLst>
        </pc:cxnChg>
      </pc:sldChg>
      <pc:sldChg chg="addSp delSp modSp add del mod">
        <pc:chgData name="권재승" userId="773a29d1-1d19-4285-a7ae-19973c008fd6" providerId="ADAL" clId="{59CA17A1-25A7-4319-9991-04666C85BA18}" dt="2020-03-10T08:45:30.497" v="7978" actId="47"/>
        <pc:sldMkLst>
          <pc:docMk/>
          <pc:sldMk cId="932898601" sldId="468"/>
        </pc:sldMkLst>
        <pc:spChg chg="mod">
          <ac:chgData name="권재승" userId="773a29d1-1d19-4285-a7ae-19973c008fd6" providerId="ADAL" clId="{59CA17A1-25A7-4319-9991-04666C85BA18}" dt="2020-03-09T10:23:33.412" v="2167"/>
          <ac:spMkLst>
            <pc:docMk/>
            <pc:sldMk cId="932898601" sldId="468"/>
            <ac:spMk id="5" creationId="{9CEF09CD-6660-4889-B43F-188747F81203}"/>
          </ac:spMkLst>
        </pc:spChg>
        <pc:spChg chg="mod">
          <ac:chgData name="권재승" userId="773a29d1-1d19-4285-a7ae-19973c008fd6" providerId="ADAL" clId="{59CA17A1-25A7-4319-9991-04666C85BA18}" dt="2020-03-10T03:08:49.726" v="4072" actId="20577"/>
          <ac:spMkLst>
            <pc:docMk/>
            <pc:sldMk cId="932898601" sldId="468"/>
            <ac:spMk id="24" creationId="{152DE8B9-6B21-4ACE-A7CC-855474BFCAD4}"/>
          </ac:spMkLst>
        </pc:spChg>
        <pc:spChg chg="add">
          <ac:chgData name="권재승" userId="773a29d1-1d19-4285-a7ae-19973c008fd6" providerId="ADAL" clId="{59CA17A1-25A7-4319-9991-04666C85BA18}" dt="2020-03-10T03:21:15.465" v="4505"/>
          <ac:spMkLst>
            <pc:docMk/>
            <pc:sldMk cId="932898601" sldId="468"/>
            <ac:spMk id="25" creationId="{62936A62-5FFC-44F1-97C0-A8D233D0A037}"/>
          </ac:spMkLst>
        </pc:spChg>
        <pc:spChg chg="del mod">
          <ac:chgData name="권재승" userId="773a29d1-1d19-4285-a7ae-19973c008fd6" providerId="ADAL" clId="{59CA17A1-25A7-4319-9991-04666C85BA18}" dt="2020-03-10T03:21:14.989" v="4504" actId="478"/>
          <ac:spMkLst>
            <pc:docMk/>
            <pc:sldMk cId="932898601" sldId="468"/>
            <ac:spMk id="30" creationId="{392EC1F0-B288-46F7-BA81-74BF5A58D7B2}"/>
          </ac:spMkLst>
        </pc:spChg>
        <pc:spChg chg="mod">
          <ac:chgData name="권재승" userId="773a29d1-1d19-4285-a7ae-19973c008fd6" providerId="ADAL" clId="{59CA17A1-25A7-4319-9991-04666C85BA18}" dt="2020-03-09T10:32:34.415" v="2247" actId="20577"/>
          <ac:spMkLst>
            <pc:docMk/>
            <pc:sldMk cId="932898601" sldId="468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09T10:32:39.508" v="2252"/>
          <ac:spMkLst>
            <pc:docMk/>
            <pc:sldMk cId="932898601" sldId="468"/>
            <ac:spMk id="35" creationId="{90609610-AFD2-4970-8FE0-130D1F50F8CC}"/>
          </ac:spMkLst>
        </pc:spChg>
        <pc:spChg chg="mod">
          <ac:chgData name="권재승" userId="773a29d1-1d19-4285-a7ae-19973c008fd6" providerId="ADAL" clId="{59CA17A1-25A7-4319-9991-04666C85BA18}" dt="2020-03-10T03:08:51.046" v="4073" actId="1076"/>
          <ac:spMkLst>
            <pc:docMk/>
            <pc:sldMk cId="932898601" sldId="468"/>
            <ac:spMk id="46" creationId="{7B5B1721-6972-4593-9F0D-90EC838D2BC4}"/>
          </ac:spMkLst>
        </pc:spChg>
        <pc:spChg chg="mod">
          <ac:chgData name="권재승" userId="773a29d1-1d19-4285-a7ae-19973c008fd6" providerId="ADAL" clId="{59CA17A1-25A7-4319-9991-04666C85BA18}" dt="2020-03-09T10:23:38.941" v="2175" actId="20577"/>
          <ac:spMkLst>
            <pc:docMk/>
            <pc:sldMk cId="932898601" sldId="468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09T10:23:43.466" v="2178" actId="20577"/>
          <ac:spMkLst>
            <pc:docMk/>
            <pc:sldMk cId="932898601" sldId="468"/>
            <ac:spMk id="51" creationId="{32A19140-89ED-434D-B10D-AB41F9EDEE1B}"/>
          </ac:spMkLst>
        </pc:spChg>
        <pc:picChg chg="add mod">
          <ac:chgData name="권재승" userId="773a29d1-1d19-4285-a7ae-19973c008fd6" providerId="ADAL" clId="{59CA17A1-25A7-4319-9991-04666C85BA18}" dt="2020-03-09T10:47:28.872" v="2745" actId="1076"/>
          <ac:picMkLst>
            <pc:docMk/>
            <pc:sldMk cId="932898601" sldId="468"/>
            <ac:picMk id="2" creationId="{1C3F1763-C99C-4722-8C79-21B60F4470F3}"/>
          </ac:picMkLst>
        </pc:picChg>
      </pc:sldChg>
      <pc:sldChg chg="add del">
        <pc:chgData name="권재승" userId="773a29d1-1d19-4285-a7ae-19973c008fd6" providerId="ADAL" clId="{59CA17A1-25A7-4319-9991-04666C85BA18}" dt="2020-03-09T09:32:12.968" v="793"/>
        <pc:sldMkLst>
          <pc:docMk/>
          <pc:sldMk cId="1312951020" sldId="468"/>
        </pc:sldMkLst>
      </pc:sldChg>
      <pc:sldChg chg="addSp delSp modSp add mod">
        <pc:chgData name="권재승" userId="773a29d1-1d19-4285-a7ae-19973c008fd6" providerId="ADAL" clId="{59CA17A1-25A7-4319-9991-04666C85BA18}" dt="2020-03-17T15:04:54.096" v="16620" actId="20577"/>
        <pc:sldMkLst>
          <pc:docMk/>
          <pc:sldMk cId="2866785980" sldId="469"/>
        </pc:sldMkLst>
        <pc:spChg chg="mod">
          <ac:chgData name="권재승" userId="773a29d1-1d19-4285-a7ae-19973c008fd6" providerId="ADAL" clId="{59CA17A1-25A7-4319-9991-04666C85BA18}" dt="2020-03-09T10:39:20.851" v="2602" actId="404"/>
          <ac:spMkLst>
            <pc:docMk/>
            <pc:sldMk cId="2866785980" sldId="469"/>
            <ac:spMk id="2" creationId="{C8930BBB-FB9D-4155-96A7-ABF93AFEECCC}"/>
          </ac:spMkLst>
        </pc:spChg>
        <pc:spChg chg="del">
          <ac:chgData name="권재승" userId="773a29d1-1d19-4285-a7ae-19973c008fd6" providerId="ADAL" clId="{59CA17A1-25A7-4319-9991-04666C85BA18}" dt="2020-03-09T10:37:19.033" v="2408" actId="478"/>
          <ac:spMkLst>
            <pc:docMk/>
            <pc:sldMk cId="2866785980" sldId="469"/>
            <ac:spMk id="3" creationId="{BB35EC38-3EF0-474A-AB64-C28AADF15F87}"/>
          </ac:spMkLst>
        </pc:spChg>
        <pc:spChg chg="mod">
          <ac:chgData name="권재승" userId="773a29d1-1d19-4285-a7ae-19973c008fd6" providerId="ADAL" clId="{59CA17A1-25A7-4319-9991-04666C85BA18}" dt="2020-03-09T10:36:30.708" v="2380"/>
          <ac:spMkLst>
            <pc:docMk/>
            <pc:sldMk cId="2866785980" sldId="469"/>
            <ac:spMk id="24" creationId="{152DE8B9-6B21-4ACE-A7CC-855474BFCAD4}"/>
          </ac:spMkLst>
        </pc:spChg>
        <pc:spChg chg="add mod">
          <ac:chgData name="권재승" userId="773a29d1-1d19-4285-a7ae-19973c008fd6" providerId="ADAL" clId="{59CA17A1-25A7-4319-9991-04666C85BA18}" dt="2020-03-09T10:44:16.152" v="2652" actId="1036"/>
          <ac:spMkLst>
            <pc:docMk/>
            <pc:sldMk cId="2866785980" sldId="469"/>
            <ac:spMk id="25" creationId="{3F400130-BD4B-4D29-9003-99DCB10BE40F}"/>
          </ac:spMkLst>
        </pc:spChg>
        <pc:spChg chg="add mod">
          <ac:chgData name="권재승" userId="773a29d1-1d19-4285-a7ae-19973c008fd6" providerId="ADAL" clId="{59CA17A1-25A7-4319-9991-04666C85BA18}" dt="2020-03-09T10:43:19.440" v="2644" actId="1076"/>
          <ac:spMkLst>
            <pc:docMk/>
            <pc:sldMk cId="2866785980" sldId="469"/>
            <ac:spMk id="26" creationId="{40C06282-E040-4B54-A061-3DDDEDA43530}"/>
          </ac:spMkLst>
        </pc:spChg>
        <pc:spChg chg="mod">
          <ac:chgData name="권재승" userId="773a29d1-1d19-4285-a7ae-19973c008fd6" providerId="ADAL" clId="{59CA17A1-25A7-4319-9991-04666C85BA18}" dt="2020-03-09T10:36:25.044" v="2342"/>
          <ac:spMkLst>
            <pc:docMk/>
            <pc:sldMk cId="2866785980" sldId="469"/>
            <ac:spMk id="30" creationId="{392EC1F0-B288-46F7-BA81-74BF5A58D7B2}"/>
          </ac:spMkLst>
        </pc:spChg>
        <pc:spChg chg="mod">
          <ac:chgData name="권재승" userId="773a29d1-1d19-4285-a7ae-19973c008fd6" providerId="ADAL" clId="{59CA17A1-25A7-4319-9991-04666C85BA18}" dt="2020-03-09T10:39:18.743" v="2601" actId="404"/>
          <ac:spMkLst>
            <pc:docMk/>
            <pc:sldMk cId="2866785980" sldId="469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4:54.096" v="16620" actId="20577"/>
          <ac:spMkLst>
            <pc:docMk/>
            <pc:sldMk cId="2866785980" sldId="469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09T10:37:20.528" v="2410" actId="1076"/>
          <ac:spMkLst>
            <pc:docMk/>
            <pc:sldMk cId="2866785980" sldId="469"/>
            <ac:spMk id="46" creationId="{7B5B1721-6972-4593-9F0D-90EC838D2BC4}"/>
          </ac:spMkLst>
        </pc:spChg>
        <pc:spChg chg="mod">
          <ac:chgData name="권재승" userId="773a29d1-1d19-4285-a7ae-19973c008fd6" providerId="ADAL" clId="{59CA17A1-25A7-4319-9991-04666C85BA18}" dt="2020-03-09T10:36:38" v="2399" actId="20577"/>
          <ac:spMkLst>
            <pc:docMk/>
            <pc:sldMk cId="2866785980" sldId="469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09T10:36:42.496" v="2406"/>
          <ac:spMkLst>
            <pc:docMk/>
            <pc:sldMk cId="2866785980" sldId="469"/>
            <ac:spMk id="51" creationId="{32A19140-89ED-434D-B10D-AB41F9EDEE1B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09T10:37:22.677" v="2411" actId="478"/>
          <ac:spMkLst>
            <pc:docMk/>
            <pc:sldMk cId="2866785980" sldId="469"/>
            <ac:spMk id="92" creationId="{646913F7-8FC4-48B5-A5F0-FD064CF44277}"/>
          </ac:spMkLst>
        </pc:spChg>
        <pc:picChg chg="del">
          <ac:chgData name="권재승" userId="773a29d1-1d19-4285-a7ae-19973c008fd6" providerId="ADAL" clId="{59CA17A1-25A7-4319-9991-04666C85BA18}" dt="2020-03-09T10:37:16.595" v="2407" actId="478"/>
          <ac:picMkLst>
            <pc:docMk/>
            <pc:sldMk cId="2866785980" sldId="469"/>
            <ac:picMk id="4" creationId="{663D6F59-5038-4DE0-A19A-0FFE6FE546C6}"/>
          </ac:picMkLst>
        </pc:picChg>
        <pc:picChg chg="add del mod">
          <ac:chgData name="권재승" userId="773a29d1-1d19-4285-a7ae-19973c008fd6" providerId="ADAL" clId="{59CA17A1-25A7-4319-9991-04666C85BA18}" dt="2020-03-09T11:24:31.726" v="2885" actId="478"/>
          <ac:picMkLst>
            <pc:docMk/>
            <pc:sldMk cId="2866785980" sldId="469"/>
            <ac:picMk id="6" creationId="{30EF534E-439C-44C2-A631-C3BF3BEA859E}"/>
          </ac:picMkLst>
        </pc:picChg>
        <pc:picChg chg="add del mod modCrop">
          <ac:chgData name="권재승" userId="773a29d1-1d19-4285-a7ae-19973c008fd6" providerId="ADAL" clId="{59CA17A1-25A7-4319-9991-04666C85BA18}" dt="2020-03-09T11:14:25.008" v="2778" actId="478"/>
          <ac:picMkLst>
            <pc:docMk/>
            <pc:sldMk cId="2866785980" sldId="469"/>
            <ac:picMk id="7" creationId="{AFA77373-6395-4571-86F5-1BD1F4AB05EA}"/>
          </ac:picMkLst>
        </pc:picChg>
        <pc:picChg chg="add mod">
          <ac:chgData name="권재승" userId="773a29d1-1d19-4285-a7ae-19973c008fd6" providerId="ADAL" clId="{59CA17A1-25A7-4319-9991-04666C85BA18}" dt="2020-03-09T11:25:25.214" v="2901" actId="1035"/>
          <ac:picMkLst>
            <pc:docMk/>
            <pc:sldMk cId="2866785980" sldId="469"/>
            <ac:picMk id="8" creationId="{942E4119-FF14-43FE-832E-007AD5108BEF}"/>
          </ac:picMkLst>
        </pc:picChg>
        <pc:picChg chg="add mod">
          <ac:chgData name="권재승" userId="773a29d1-1d19-4285-a7ae-19973c008fd6" providerId="ADAL" clId="{59CA17A1-25A7-4319-9991-04666C85BA18}" dt="2020-03-09T11:25:26.256" v="2902" actId="1035"/>
          <ac:picMkLst>
            <pc:docMk/>
            <pc:sldMk cId="2866785980" sldId="469"/>
            <ac:picMk id="9" creationId="{35271A1D-B2E9-4564-8703-3AE1A7BEE41E}"/>
          </ac:picMkLst>
        </pc:picChg>
        <pc:picChg chg="add del mod">
          <ac:chgData name="권재승" userId="773a29d1-1d19-4285-a7ae-19973c008fd6" providerId="ADAL" clId="{59CA17A1-25A7-4319-9991-04666C85BA18}" dt="2020-03-09T11:21:49.598" v="2814" actId="478"/>
          <ac:picMkLst>
            <pc:docMk/>
            <pc:sldMk cId="2866785980" sldId="469"/>
            <ac:picMk id="10" creationId="{E340B36C-CD30-4504-8745-77EA7772B9D3}"/>
          </ac:picMkLst>
        </pc:picChg>
        <pc:picChg chg="add mod">
          <ac:chgData name="권재승" userId="773a29d1-1d19-4285-a7ae-19973c008fd6" providerId="ADAL" clId="{59CA17A1-25A7-4319-9991-04666C85BA18}" dt="2020-03-09T11:25:13.393" v="2896" actId="208"/>
          <ac:picMkLst>
            <pc:docMk/>
            <pc:sldMk cId="2866785980" sldId="469"/>
            <ac:picMk id="11" creationId="{330456CC-F5B8-4291-913A-456D02A6B3EA}"/>
          </ac:picMkLst>
        </pc:picChg>
        <pc:picChg chg="add mod modCrop">
          <ac:chgData name="권재승" userId="773a29d1-1d19-4285-a7ae-19973c008fd6" providerId="ADAL" clId="{59CA17A1-25A7-4319-9991-04666C85BA18}" dt="2020-03-09T11:25:19.424" v="2899" actId="1036"/>
          <ac:picMkLst>
            <pc:docMk/>
            <pc:sldMk cId="2866785980" sldId="469"/>
            <ac:picMk id="12" creationId="{81FE5953-1365-4AE4-A698-3912561C59AC}"/>
          </ac:picMkLst>
        </pc:picChg>
        <pc:picChg chg="add del mod">
          <ac:chgData name="권재승" userId="773a29d1-1d19-4285-a7ae-19973c008fd6" providerId="ADAL" clId="{59CA17A1-25A7-4319-9991-04666C85BA18}" dt="2020-03-09T11:22:24.776" v="2818" actId="478"/>
          <ac:picMkLst>
            <pc:docMk/>
            <pc:sldMk cId="2866785980" sldId="469"/>
            <ac:picMk id="2050" creationId="{A3A1225C-BE87-4907-A08E-79960F63317C}"/>
          </ac:picMkLst>
        </pc:picChg>
        <pc:cxnChg chg="del mod">
          <ac:chgData name="권재승" userId="773a29d1-1d19-4285-a7ae-19973c008fd6" providerId="ADAL" clId="{59CA17A1-25A7-4319-9991-04666C85BA18}" dt="2020-03-09T10:37:22.677" v="2411" actId="478"/>
          <ac:cxnSpMkLst>
            <pc:docMk/>
            <pc:sldMk cId="2866785980" sldId="469"/>
            <ac:cxnSpMk id="53" creationId="{6A5CEE80-4359-44B0-AF24-74AFDEFDF2CD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4:58.744" v="16627" actId="20577"/>
        <pc:sldMkLst>
          <pc:docMk/>
          <pc:sldMk cId="1869696978" sldId="470"/>
        </pc:sldMkLst>
        <pc:spChg chg="add del mod">
          <ac:chgData name="권재승" userId="773a29d1-1d19-4285-a7ae-19973c008fd6" providerId="ADAL" clId="{59CA17A1-25A7-4319-9991-04666C85BA18}" dt="2020-03-10T03:19:09.909" v="4451" actId="20577"/>
          <ac:spMkLst>
            <pc:docMk/>
            <pc:sldMk cId="1869696978" sldId="470"/>
            <ac:spMk id="2" creationId="{C8930BBB-FB9D-4155-96A7-ABF93AFEECCC}"/>
          </ac:spMkLst>
        </pc:spChg>
        <pc:spChg chg="del">
          <ac:chgData name="권재승" userId="773a29d1-1d19-4285-a7ae-19973c008fd6" providerId="ADAL" clId="{59CA17A1-25A7-4319-9991-04666C85BA18}" dt="2020-03-09T10:44:58.600" v="2676" actId="478"/>
          <ac:spMkLst>
            <pc:docMk/>
            <pc:sldMk cId="1869696978" sldId="470"/>
            <ac:spMk id="25" creationId="{3F400130-BD4B-4D29-9003-99DCB10BE40F}"/>
          </ac:spMkLst>
        </pc:spChg>
        <pc:spChg chg="del mod">
          <ac:chgData name="권재승" userId="773a29d1-1d19-4285-a7ae-19973c008fd6" providerId="ADAL" clId="{59CA17A1-25A7-4319-9991-04666C85BA18}" dt="2020-03-09T10:44:56.322" v="2675" actId="478"/>
          <ac:spMkLst>
            <pc:docMk/>
            <pc:sldMk cId="1869696978" sldId="470"/>
            <ac:spMk id="26" creationId="{40C06282-E040-4B54-A061-3DDDEDA43530}"/>
          </ac:spMkLst>
        </pc:spChg>
        <pc:spChg chg="mod">
          <ac:chgData name="권재승" userId="773a29d1-1d19-4285-a7ae-19973c008fd6" providerId="ADAL" clId="{59CA17A1-25A7-4319-9991-04666C85BA18}" dt="2020-03-09T10:46:03.009" v="2734"/>
          <ac:spMkLst>
            <pc:docMk/>
            <pc:sldMk cId="1869696978" sldId="470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4:58.744" v="16627" actId="20577"/>
          <ac:spMkLst>
            <pc:docMk/>
            <pc:sldMk cId="1869696978" sldId="470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09T10:44:42.979" v="2669" actId="1035"/>
          <ac:spMkLst>
            <pc:docMk/>
            <pc:sldMk cId="1869696978" sldId="470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09T10:44:42.979" v="2669" actId="1035"/>
          <ac:spMkLst>
            <pc:docMk/>
            <pc:sldMk cId="1869696978" sldId="470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09T10:44:47.098" v="2670" actId="207"/>
          <ac:spMkLst>
            <pc:docMk/>
            <pc:sldMk cId="1869696978" sldId="470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09T10:44:50.060" v="2671" actId="207"/>
          <ac:spMkLst>
            <pc:docMk/>
            <pc:sldMk cId="1869696978" sldId="470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09T10:44:54.911" v="2674" actId="478"/>
          <ac:picMkLst>
            <pc:docMk/>
            <pc:sldMk cId="1869696978" sldId="470"/>
            <ac:picMk id="6" creationId="{30EF534E-439C-44C2-A631-C3BF3BEA859E}"/>
          </ac:picMkLst>
        </pc:picChg>
      </pc:sldChg>
      <pc:sldChg chg="addSp delSp modSp add del mod">
        <pc:chgData name="권재승" userId="773a29d1-1d19-4285-a7ae-19973c008fd6" providerId="ADAL" clId="{59CA17A1-25A7-4319-9991-04666C85BA18}" dt="2020-03-10T03:23:58.488" v="4510" actId="47"/>
        <pc:sldMkLst>
          <pc:docMk/>
          <pc:sldMk cId="2696471400" sldId="471"/>
        </pc:sldMkLst>
        <pc:spChg chg="mod">
          <ac:chgData name="권재승" userId="773a29d1-1d19-4285-a7ae-19973c008fd6" providerId="ADAL" clId="{59CA17A1-25A7-4319-9991-04666C85BA18}" dt="2020-03-10T03:15:27.301" v="4246" actId="1076"/>
          <ac:spMkLst>
            <pc:docMk/>
            <pc:sldMk cId="2696471400" sldId="471"/>
            <ac:spMk id="24" creationId="{152DE8B9-6B21-4ACE-A7CC-855474BFCAD4}"/>
          </ac:spMkLst>
        </pc:spChg>
        <pc:spChg chg="add del mod">
          <ac:chgData name="권재승" userId="773a29d1-1d19-4285-a7ae-19973c008fd6" providerId="ADAL" clId="{59CA17A1-25A7-4319-9991-04666C85BA18}" dt="2020-03-10T03:14:34.100" v="4201" actId="478"/>
          <ac:spMkLst>
            <pc:docMk/>
            <pc:sldMk cId="2696471400" sldId="471"/>
            <ac:spMk id="25" creationId="{203D8032-7249-48EB-86E0-8C1B3F167564}"/>
          </ac:spMkLst>
        </pc:spChg>
        <pc:spChg chg="add del mod">
          <ac:chgData name="권재승" userId="773a29d1-1d19-4285-a7ae-19973c008fd6" providerId="ADAL" clId="{59CA17A1-25A7-4319-9991-04666C85BA18}" dt="2020-03-10T03:14:51.601" v="4232" actId="478"/>
          <ac:spMkLst>
            <pc:docMk/>
            <pc:sldMk cId="2696471400" sldId="471"/>
            <ac:spMk id="26" creationId="{762C81F9-7211-4677-B53D-7A57575DE31B}"/>
          </ac:spMkLst>
        </pc:spChg>
        <pc:spChg chg="add del mod">
          <ac:chgData name="권재승" userId="773a29d1-1d19-4285-a7ae-19973c008fd6" providerId="ADAL" clId="{59CA17A1-25A7-4319-9991-04666C85BA18}" dt="2020-03-10T03:14:51.601" v="4232" actId="478"/>
          <ac:spMkLst>
            <pc:docMk/>
            <pc:sldMk cId="2696471400" sldId="471"/>
            <ac:spMk id="27" creationId="{E4931DB7-3B73-4C2D-9E6F-22F79EC5B664}"/>
          </ac:spMkLst>
        </pc:spChg>
        <pc:spChg chg="add del mod">
          <ac:chgData name="권재승" userId="773a29d1-1d19-4285-a7ae-19973c008fd6" providerId="ADAL" clId="{59CA17A1-25A7-4319-9991-04666C85BA18}" dt="2020-03-10T03:14:51.601" v="4232" actId="478"/>
          <ac:spMkLst>
            <pc:docMk/>
            <pc:sldMk cId="2696471400" sldId="471"/>
            <ac:spMk id="28" creationId="{AE0A2C34-4DA9-409D-90DB-6A7BFC39A41C}"/>
          </ac:spMkLst>
        </pc:spChg>
        <pc:spChg chg="del">
          <ac:chgData name="권재승" userId="773a29d1-1d19-4285-a7ae-19973c008fd6" providerId="ADAL" clId="{59CA17A1-25A7-4319-9991-04666C85BA18}" dt="2020-03-10T03:21:24.225" v="4508" actId="478"/>
          <ac:spMkLst>
            <pc:docMk/>
            <pc:sldMk cId="2696471400" sldId="471"/>
            <ac:spMk id="30" creationId="{392EC1F0-B288-46F7-BA81-74BF5A58D7B2}"/>
          </ac:spMkLst>
        </pc:spChg>
        <pc:spChg chg="add del">
          <ac:chgData name="권재승" userId="773a29d1-1d19-4285-a7ae-19973c008fd6" providerId="ADAL" clId="{59CA17A1-25A7-4319-9991-04666C85BA18}" dt="2020-03-10T03:14:58.212" v="4234"/>
          <ac:spMkLst>
            <pc:docMk/>
            <pc:sldMk cId="2696471400" sldId="471"/>
            <ac:spMk id="33" creationId="{51FDDFBD-DDFD-4D1E-8545-F295E2C951D1}"/>
          </ac:spMkLst>
        </pc:spChg>
        <pc:spChg chg="add del">
          <ac:chgData name="권재승" userId="773a29d1-1d19-4285-a7ae-19973c008fd6" providerId="ADAL" clId="{59CA17A1-25A7-4319-9991-04666C85BA18}" dt="2020-03-10T03:14:58.212" v="4234"/>
          <ac:spMkLst>
            <pc:docMk/>
            <pc:sldMk cId="2696471400" sldId="471"/>
            <ac:spMk id="34" creationId="{5A54CB7D-83C2-4B3C-B5EE-E578360D2E5C}"/>
          </ac:spMkLst>
        </pc:spChg>
        <pc:spChg chg="add del">
          <ac:chgData name="권재승" userId="773a29d1-1d19-4285-a7ae-19973c008fd6" providerId="ADAL" clId="{59CA17A1-25A7-4319-9991-04666C85BA18}" dt="2020-03-10T03:14:58.212" v="4234"/>
          <ac:spMkLst>
            <pc:docMk/>
            <pc:sldMk cId="2696471400" sldId="471"/>
            <ac:spMk id="36" creationId="{ECD8CF9A-66A4-4950-B2DA-2A760CAC2AE9}"/>
          </ac:spMkLst>
        </pc:spChg>
        <pc:spChg chg="add del mod">
          <ac:chgData name="권재승" userId="773a29d1-1d19-4285-a7ae-19973c008fd6" providerId="ADAL" clId="{59CA17A1-25A7-4319-9991-04666C85BA18}" dt="2020-03-10T03:15:50.006" v="4276" actId="478"/>
          <ac:spMkLst>
            <pc:docMk/>
            <pc:sldMk cId="2696471400" sldId="471"/>
            <ac:spMk id="37" creationId="{8A9EFF0C-13F4-4A90-A646-A09431A3FFD1}"/>
          </ac:spMkLst>
        </pc:spChg>
        <pc:spChg chg="add mod">
          <ac:chgData name="권재승" userId="773a29d1-1d19-4285-a7ae-19973c008fd6" providerId="ADAL" clId="{59CA17A1-25A7-4319-9991-04666C85BA18}" dt="2020-03-10T03:15:17.539" v="4245" actId="14100"/>
          <ac:spMkLst>
            <pc:docMk/>
            <pc:sldMk cId="2696471400" sldId="471"/>
            <ac:spMk id="38" creationId="{B557FFDB-F225-488B-8116-11ADAC426E6F}"/>
          </ac:spMkLst>
        </pc:spChg>
        <pc:spChg chg="add">
          <ac:chgData name="권재승" userId="773a29d1-1d19-4285-a7ae-19973c008fd6" providerId="ADAL" clId="{59CA17A1-25A7-4319-9991-04666C85BA18}" dt="2020-03-10T03:21:24.569" v="4509"/>
          <ac:spMkLst>
            <pc:docMk/>
            <pc:sldMk cId="2696471400" sldId="471"/>
            <ac:spMk id="39" creationId="{3C9A1A7F-2178-4567-A84A-08C962897EC5}"/>
          </ac:spMkLst>
        </pc:spChg>
        <pc:spChg chg="mod">
          <ac:chgData name="권재승" userId="773a29d1-1d19-4285-a7ae-19973c008fd6" providerId="ADAL" clId="{59CA17A1-25A7-4319-9991-04666C85BA18}" dt="2020-03-10T03:11:25.926" v="4154" actId="1036"/>
          <ac:spMkLst>
            <pc:docMk/>
            <pc:sldMk cId="2696471400" sldId="471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3:11:25.926" v="4154" actId="1036"/>
          <ac:spMkLst>
            <pc:docMk/>
            <pc:sldMk cId="2696471400" sldId="471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3:12:05.289" v="4171"/>
          <ac:spMkLst>
            <pc:docMk/>
            <pc:sldMk cId="2696471400" sldId="471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03:16:17.666" v="4330" actId="14100"/>
          <ac:spMkLst>
            <pc:docMk/>
            <pc:sldMk cId="2696471400" sldId="471"/>
            <ac:spMk id="51" creationId="{32A19140-89ED-434D-B10D-AB41F9EDEE1B}"/>
          </ac:spMkLst>
        </pc:spChg>
      </pc:sldChg>
      <pc:sldChg chg="addSp delSp modSp add mod">
        <pc:chgData name="권재승" userId="773a29d1-1d19-4285-a7ae-19973c008fd6" providerId="ADAL" clId="{59CA17A1-25A7-4319-9991-04666C85BA18}" dt="2020-03-17T15:05:04.048" v="16631" actId="20577"/>
        <pc:sldMkLst>
          <pc:docMk/>
          <pc:sldMk cId="4193578471" sldId="472"/>
        </pc:sldMkLst>
        <pc:spChg chg="add">
          <ac:chgData name="권재승" userId="773a29d1-1d19-4285-a7ae-19973c008fd6" providerId="ADAL" clId="{59CA17A1-25A7-4319-9991-04666C85BA18}" dt="2020-03-10T03:21:20.075" v="4507"/>
          <ac:spMkLst>
            <pc:docMk/>
            <pc:sldMk cId="4193578471" sldId="472"/>
            <ac:spMk id="25" creationId="{7FBEA31C-9722-4C00-9B2A-0E9FDE76EFA3}"/>
          </ac:spMkLst>
        </pc:spChg>
        <pc:spChg chg="add del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27" creationId="{96943728-0650-4C58-B759-2FCA28E5C4D4}"/>
          </ac:spMkLst>
        </pc:spChg>
        <pc:spChg chg="add del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28" creationId="{779215A9-DD1A-4171-AC78-3608998DA923}"/>
          </ac:spMkLst>
        </pc:spChg>
        <pc:spChg chg="del mod">
          <ac:chgData name="권재승" userId="773a29d1-1d19-4285-a7ae-19973c008fd6" providerId="ADAL" clId="{59CA17A1-25A7-4319-9991-04666C85BA18}" dt="2020-03-10T03:21:19.600" v="4506" actId="478"/>
          <ac:spMkLst>
            <pc:docMk/>
            <pc:sldMk cId="4193578471" sldId="472"/>
            <ac:spMk id="30" creationId="{392EC1F0-B288-46F7-BA81-74BF5A58D7B2}"/>
          </ac:spMkLst>
        </pc:spChg>
        <pc:spChg chg="mod">
          <ac:chgData name="권재승" userId="773a29d1-1d19-4285-a7ae-19973c008fd6" providerId="ADAL" clId="{59CA17A1-25A7-4319-9991-04666C85BA18}" dt="2020-03-10T05:14:31.025" v="5265" actId="1036"/>
          <ac:spMkLst>
            <pc:docMk/>
            <pc:sldMk cId="4193578471" sldId="472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04.048" v="16631" actId="20577"/>
          <ac:spMkLst>
            <pc:docMk/>
            <pc:sldMk cId="4193578471" sldId="472"/>
            <ac:spMk id="32" creationId="{D9014731-AA4C-499C-A596-FD3A8FF05853}"/>
          </ac:spMkLst>
        </pc:spChg>
        <pc:spChg chg="add del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33" creationId="{51A44447-0352-4D1F-8732-057B41E9361E}"/>
          </ac:spMkLst>
        </pc:spChg>
        <pc:spChg chg="add del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34" creationId="{D810EAD7-BCF0-4060-9610-B16D02C5E824}"/>
          </ac:spMkLst>
        </pc:spChg>
        <pc:spChg chg="mod">
          <ac:chgData name="권재승" userId="773a29d1-1d19-4285-a7ae-19973c008fd6" providerId="ADAL" clId="{59CA17A1-25A7-4319-9991-04666C85BA18}" dt="2020-03-10T05:14:35.785" v="5273" actId="5793"/>
          <ac:spMkLst>
            <pc:docMk/>
            <pc:sldMk cId="4193578471" sldId="472"/>
            <ac:spMk id="35" creationId="{90609610-AFD2-4970-8FE0-130D1F50F8CC}"/>
          </ac:spMkLst>
        </pc:spChg>
        <pc:spChg chg="add del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36" creationId="{B2A7051B-9211-4F26-9D25-EE0EA9441228}"/>
          </ac:spMkLst>
        </pc:spChg>
        <pc:spChg chg="add del mod">
          <ac:chgData name="권재승" userId="773a29d1-1d19-4285-a7ae-19973c008fd6" providerId="ADAL" clId="{59CA17A1-25A7-4319-9991-04666C85BA18}" dt="2020-03-10T06:49:52.025" v="5691" actId="478"/>
          <ac:spMkLst>
            <pc:docMk/>
            <pc:sldMk cId="4193578471" sldId="472"/>
            <ac:spMk id="37" creationId="{774F0483-7BA4-4217-A195-2D093EEEEA7E}"/>
          </ac:spMkLst>
        </pc:spChg>
        <pc:spChg chg="mod">
          <ac:chgData name="권재승" userId="773a29d1-1d19-4285-a7ae-19973c008fd6" providerId="ADAL" clId="{59CA17A1-25A7-4319-9991-04666C85BA18}" dt="2020-03-10T03:17:41.583" v="4431" actId="20577"/>
          <ac:spMkLst>
            <pc:docMk/>
            <pc:sldMk cId="4193578471" sldId="472"/>
            <ac:spMk id="38" creationId="{B557FFDB-F225-488B-8116-11ADAC426E6F}"/>
          </ac:spMkLst>
        </pc:spChg>
        <pc:spChg chg="add del">
          <ac:chgData name="권재승" userId="773a29d1-1d19-4285-a7ae-19973c008fd6" providerId="ADAL" clId="{59CA17A1-25A7-4319-9991-04666C85BA18}" dt="2020-03-10T07:58:33.280" v="6724" actId="478"/>
          <ac:spMkLst>
            <pc:docMk/>
            <pc:sldMk cId="4193578471" sldId="472"/>
            <ac:spMk id="40" creationId="{C91F097C-ED89-4442-BF34-2096E280EAFE}"/>
          </ac:spMkLst>
        </pc:spChg>
        <pc:spChg chg="add del">
          <ac:chgData name="권재승" userId="773a29d1-1d19-4285-a7ae-19973c008fd6" providerId="ADAL" clId="{59CA17A1-25A7-4319-9991-04666C85BA18}" dt="2020-03-10T07:01:20.572" v="5941" actId="478"/>
          <ac:spMkLst>
            <pc:docMk/>
            <pc:sldMk cId="4193578471" sldId="472"/>
            <ac:spMk id="41" creationId="{AE98D3FB-4B8A-44CB-9A45-DEAC4654B221}"/>
          </ac:spMkLst>
        </pc:spChg>
        <pc:spChg chg="add del mod">
          <ac:chgData name="권재승" userId="773a29d1-1d19-4285-a7ae-19973c008fd6" providerId="ADAL" clId="{59CA17A1-25A7-4319-9991-04666C85BA18}" dt="2020-03-10T07:01:17.490" v="5938" actId="478"/>
          <ac:spMkLst>
            <pc:docMk/>
            <pc:sldMk cId="4193578471" sldId="472"/>
            <ac:spMk id="42" creationId="{688C123B-F844-47C2-9993-5F3E97D9233D}"/>
          </ac:spMkLst>
        </pc:spChg>
        <pc:spChg chg="add del mod">
          <ac:chgData name="권재승" userId="773a29d1-1d19-4285-a7ae-19973c008fd6" providerId="ADAL" clId="{59CA17A1-25A7-4319-9991-04666C85BA18}" dt="2020-03-10T07:58:33.280" v="6724" actId="478"/>
          <ac:spMkLst>
            <pc:docMk/>
            <pc:sldMk cId="4193578471" sldId="472"/>
            <ac:spMk id="43" creationId="{D6F20457-65AA-4B87-B6BF-D3165529C961}"/>
          </ac:spMkLst>
        </pc:spChg>
        <pc:spChg chg="add del">
          <ac:chgData name="권재승" userId="773a29d1-1d19-4285-a7ae-19973c008fd6" providerId="ADAL" clId="{59CA17A1-25A7-4319-9991-04666C85BA18}" dt="2020-03-10T07:01:20.088" v="5940" actId="478"/>
          <ac:spMkLst>
            <pc:docMk/>
            <pc:sldMk cId="4193578471" sldId="472"/>
            <ac:spMk id="44" creationId="{8DBF18A1-16F8-46CE-BE9B-E9C2B2E12FED}"/>
          </ac:spMkLst>
        </pc:spChg>
        <pc:spChg chg="add del mod">
          <ac:chgData name="권재승" userId="773a29d1-1d19-4285-a7ae-19973c008fd6" providerId="ADAL" clId="{59CA17A1-25A7-4319-9991-04666C85BA18}" dt="2020-03-10T07:01:19.187" v="5939" actId="478"/>
          <ac:spMkLst>
            <pc:docMk/>
            <pc:sldMk cId="4193578471" sldId="472"/>
            <ac:spMk id="45" creationId="{1DCFAB6D-AF2E-45A2-A3C7-4DC82CC2E2A6}"/>
          </ac:spMkLst>
        </pc:spChg>
        <pc:spChg chg="add del">
          <ac:chgData name="권재승" userId="773a29d1-1d19-4285-a7ae-19973c008fd6" providerId="ADAL" clId="{59CA17A1-25A7-4319-9991-04666C85BA18}" dt="2020-03-10T07:58:33.280" v="6724" actId="478"/>
          <ac:spMkLst>
            <pc:docMk/>
            <pc:sldMk cId="4193578471" sldId="472"/>
            <ac:spMk id="47" creationId="{42FE6E8D-C4AB-454A-A373-6160A1D35483}"/>
          </ac:spMkLst>
        </pc:spChg>
        <pc:spChg chg="mod">
          <ac:chgData name="권재승" userId="773a29d1-1d19-4285-a7ae-19973c008fd6" providerId="ADAL" clId="{59CA17A1-25A7-4319-9991-04666C85BA18}" dt="2020-03-10T03:34:29.327" v="4617"/>
          <ac:spMkLst>
            <pc:docMk/>
            <pc:sldMk cId="4193578471" sldId="472"/>
            <ac:spMk id="50" creationId="{E1C556E6-FA85-48A0-B997-4B092994917E}"/>
          </ac:spMkLst>
        </pc:spChg>
        <pc:spChg chg="add del mod">
          <ac:chgData name="권재승" userId="773a29d1-1d19-4285-a7ae-19973c008fd6" providerId="ADAL" clId="{59CA17A1-25A7-4319-9991-04666C85BA18}" dt="2020-03-10T07:58:33.280" v="6724" actId="478"/>
          <ac:spMkLst>
            <pc:docMk/>
            <pc:sldMk cId="4193578471" sldId="472"/>
            <ac:spMk id="52" creationId="{495E0353-0B8C-4FEC-BE66-163C9F1FB6A6}"/>
          </ac:spMkLst>
        </pc:spChg>
        <pc:spChg chg="del">
          <ac:chgData name="권재승" userId="773a29d1-1d19-4285-a7ae-19973c008fd6" providerId="ADAL" clId="{59CA17A1-25A7-4319-9991-04666C85BA18}" dt="2020-03-10T06:24:18.578" v="5320" actId="478"/>
          <ac:spMkLst>
            <pc:docMk/>
            <pc:sldMk cId="4193578471" sldId="472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06:24:18.578" v="5320" actId="478"/>
          <ac:spMkLst>
            <pc:docMk/>
            <pc:sldMk cId="4193578471" sldId="472"/>
            <ac:spMk id="55" creationId="{B39E01C4-B6B8-42E4-80DB-8BBC7CC05EE5}"/>
          </ac:spMkLst>
        </pc:spChg>
        <pc:spChg chg="del mod">
          <ac:chgData name="권재승" userId="773a29d1-1d19-4285-a7ae-19973c008fd6" providerId="ADAL" clId="{59CA17A1-25A7-4319-9991-04666C85BA18}" dt="2020-03-10T06:24:18.578" v="5320" actId="478"/>
          <ac:spMkLst>
            <pc:docMk/>
            <pc:sldMk cId="4193578471" sldId="472"/>
            <ac:spMk id="58" creationId="{C6EFE195-09D4-46AA-97D0-325D3C97FDD1}"/>
          </ac:spMkLst>
        </pc:spChg>
        <pc:spChg chg="del mod">
          <ac:chgData name="권재승" userId="773a29d1-1d19-4285-a7ae-19973c008fd6" providerId="ADAL" clId="{59CA17A1-25A7-4319-9991-04666C85BA18}" dt="2020-03-10T06:24:18.578" v="5320" actId="478"/>
          <ac:spMkLst>
            <pc:docMk/>
            <pc:sldMk cId="4193578471" sldId="472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10T06:19:26.835" v="5300" actId="478"/>
          <ac:spMkLst>
            <pc:docMk/>
            <pc:sldMk cId="4193578471" sldId="472"/>
            <ac:spMk id="91" creationId="{D89A68BE-3DC5-4459-9CEC-113922056234}"/>
          </ac:spMkLst>
        </pc:spChg>
        <pc:spChg chg="del mod">
          <ac:chgData name="권재승" userId="773a29d1-1d19-4285-a7ae-19973c008fd6" providerId="ADAL" clId="{59CA17A1-25A7-4319-9991-04666C85BA18}" dt="2020-03-10T06:19:25.659" v="5299" actId="478"/>
          <ac:spMkLst>
            <pc:docMk/>
            <pc:sldMk cId="4193578471" sldId="472"/>
            <ac:spMk id="92" creationId="{646913F7-8FC4-48B5-A5F0-FD064CF44277}"/>
          </ac:spMkLst>
        </pc:spChg>
        <pc:picChg chg="del">
          <ac:chgData name="권재승" userId="773a29d1-1d19-4285-a7ae-19973c008fd6" providerId="ADAL" clId="{59CA17A1-25A7-4319-9991-04666C85BA18}" dt="2020-03-10T03:28:57.245" v="4532" actId="478"/>
          <ac:picMkLst>
            <pc:docMk/>
            <pc:sldMk cId="4193578471" sldId="472"/>
            <ac:picMk id="2" creationId="{1C3F1763-C99C-4722-8C79-21B60F4470F3}"/>
          </ac:picMkLst>
        </pc:picChg>
        <pc:cxnChg chg="add del mod">
          <ac:chgData name="권재승" userId="773a29d1-1d19-4285-a7ae-19973c008fd6" providerId="ADAL" clId="{59CA17A1-25A7-4319-9991-04666C85BA18}" dt="2020-03-10T06:49:52.025" v="5691" actId="478"/>
          <ac:cxnSpMkLst>
            <pc:docMk/>
            <pc:sldMk cId="4193578471" sldId="472"/>
            <ac:cxnSpMk id="26" creationId="{BB561217-BA2C-4D38-9736-C14322F84373}"/>
          </ac:cxnSpMkLst>
        </pc:cxnChg>
        <pc:cxnChg chg="add del mod">
          <ac:chgData name="권재승" userId="773a29d1-1d19-4285-a7ae-19973c008fd6" providerId="ADAL" clId="{59CA17A1-25A7-4319-9991-04666C85BA18}" dt="2020-03-10T07:58:33.280" v="6724" actId="478"/>
          <ac:cxnSpMkLst>
            <pc:docMk/>
            <pc:sldMk cId="4193578471" sldId="472"/>
            <ac:cxnSpMk id="39" creationId="{528C8FCD-8C30-465B-886A-762F8E2CC4B4}"/>
          </ac:cxnSpMkLst>
        </pc:cxnChg>
        <pc:cxnChg chg="del mod">
          <ac:chgData name="권재승" userId="773a29d1-1d19-4285-a7ae-19973c008fd6" providerId="ADAL" clId="{59CA17A1-25A7-4319-9991-04666C85BA18}" dt="2020-03-10T06:24:18.578" v="5320" actId="478"/>
          <ac:cxnSpMkLst>
            <pc:docMk/>
            <pc:sldMk cId="4193578471" sldId="472"/>
            <ac:cxnSpMk id="53" creationId="{6A5CEE80-4359-44B0-AF24-74AFDEFDF2CD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53.233" v="16647" actId="20577"/>
        <pc:sldMkLst>
          <pc:docMk/>
          <pc:sldMk cId="2378267895" sldId="473"/>
        </pc:sldMkLst>
        <pc:spChg chg="add ord">
          <ac:chgData name="권재승" userId="773a29d1-1d19-4285-a7ae-19973c008fd6" providerId="ADAL" clId="{59CA17A1-25A7-4319-9991-04666C85BA18}" dt="2020-03-10T08:33:53.073" v="7956" actId="167"/>
          <ac:spMkLst>
            <pc:docMk/>
            <pc:sldMk cId="2378267895" sldId="473"/>
            <ac:spMk id="27" creationId="{9ABB0363-1003-41EA-8EE5-C7E7095BC8E0}"/>
          </ac:spMkLst>
        </pc:spChg>
        <pc:spChg chg="mod">
          <ac:chgData name="권재승" userId="773a29d1-1d19-4285-a7ae-19973c008fd6" providerId="ADAL" clId="{59CA17A1-25A7-4319-9991-04666C85BA18}" dt="2020-03-10T08:09:37.846" v="7089" actId="20577"/>
          <ac:spMkLst>
            <pc:docMk/>
            <pc:sldMk cId="2378267895" sldId="473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53.233" v="16647" actId="20577"/>
          <ac:spMkLst>
            <pc:docMk/>
            <pc:sldMk cId="2378267895" sldId="473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08:19:01.288" v="7413" actId="20577"/>
          <ac:spMkLst>
            <pc:docMk/>
            <pc:sldMk cId="2378267895" sldId="473"/>
            <ac:spMk id="35" creationId="{90609610-AFD2-4970-8FE0-130D1F50F8CC}"/>
          </ac:spMkLst>
        </pc:spChg>
        <pc:spChg chg="mod">
          <ac:chgData name="권재승" userId="773a29d1-1d19-4285-a7ae-19973c008fd6" providerId="ADAL" clId="{59CA17A1-25A7-4319-9991-04666C85BA18}" dt="2020-03-10T08:07:51.624" v="7037" actId="207"/>
          <ac:spMkLst>
            <pc:docMk/>
            <pc:sldMk cId="2378267895" sldId="473"/>
            <ac:spMk id="38" creationId="{B557FFDB-F225-488B-8116-11ADAC426E6F}"/>
          </ac:spMkLst>
        </pc:spChg>
        <pc:spChg chg="del mod">
          <ac:chgData name="권재승" userId="773a29d1-1d19-4285-a7ae-19973c008fd6" providerId="ADAL" clId="{59CA17A1-25A7-4319-9991-04666C85BA18}" dt="2020-03-10T08:33:48.984" v="7954" actId="478"/>
          <ac:spMkLst>
            <pc:docMk/>
            <pc:sldMk cId="2378267895" sldId="473"/>
            <ac:spMk id="46" creationId="{7B5B1721-6972-4593-9F0D-90EC838D2BC4}"/>
          </ac:spMkLst>
        </pc:spChg>
        <pc:spChg chg="mod">
          <ac:chgData name="권재승" userId="773a29d1-1d19-4285-a7ae-19973c008fd6" providerId="ADAL" clId="{59CA17A1-25A7-4319-9991-04666C85BA18}" dt="2020-03-10T08:07:47.688" v="7036" actId="1035"/>
          <ac:spMkLst>
            <pc:docMk/>
            <pc:sldMk cId="2378267895" sldId="473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8:07:47.688" v="7036" actId="1035"/>
          <ac:spMkLst>
            <pc:docMk/>
            <pc:sldMk cId="2378267895" sldId="473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8:09:04.469" v="7063"/>
          <ac:spMkLst>
            <pc:docMk/>
            <pc:sldMk cId="2378267895" sldId="473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08:19:35.705" v="7531" actId="20577"/>
          <ac:spMkLst>
            <pc:docMk/>
            <pc:sldMk cId="2378267895" sldId="473"/>
            <ac:spMk id="58" creationId="{C6EFE195-09D4-46AA-97D0-325D3C97FDD1}"/>
          </ac:spMkLst>
        </pc:spChg>
        <pc:spChg chg="mod">
          <ac:chgData name="권재승" userId="773a29d1-1d19-4285-a7ae-19973c008fd6" providerId="ADAL" clId="{59CA17A1-25A7-4319-9991-04666C85BA18}" dt="2020-03-10T08:19:56.398" v="7532" actId="207"/>
          <ac:spMkLst>
            <pc:docMk/>
            <pc:sldMk cId="2378267895" sldId="473"/>
            <ac:spMk id="59" creationId="{A2181FFE-FE0B-4AAE-986A-2CF8076695D5}"/>
          </ac:spMkLst>
        </pc:spChg>
        <pc:spChg chg="mod">
          <ac:chgData name="권재승" userId="773a29d1-1d19-4285-a7ae-19973c008fd6" providerId="ADAL" clId="{59CA17A1-25A7-4319-9991-04666C85BA18}" dt="2020-03-10T08:20:00.449" v="7533" actId="207"/>
          <ac:spMkLst>
            <pc:docMk/>
            <pc:sldMk cId="2378267895" sldId="473"/>
            <ac:spMk id="92" creationId="{646913F7-8FC4-48B5-A5F0-FD064CF44277}"/>
          </ac:spMkLst>
        </pc:spChg>
        <pc:picChg chg="del">
          <ac:chgData name="권재승" userId="773a29d1-1d19-4285-a7ae-19973c008fd6" providerId="ADAL" clId="{59CA17A1-25A7-4319-9991-04666C85BA18}" dt="2020-03-10T07:43:02.957" v="6418" actId="478"/>
          <ac:picMkLst>
            <pc:docMk/>
            <pc:sldMk cId="2378267895" sldId="473"/>
            <ac:picMk id="2" creationId="{1C3F1763-C99C-4722-8C79-21B60F4470F3}"/>
          </ac:picMkLst>
        </pc:picChg>
        <pc:picChg chg="add mod modCrop">
          <ac:chgData name="권재승" userId="773a29d1-1d19-4285-a7ae-19973c008fd6" providerId="ADAL" clId="{59CA17A1-25A7-4319-9991-04666C85BA18}" dt="2020-03-10T08:18:12.984" v="7365" actId="1076"/>
          <ac:picMkLst>
            <pc:docMk/>
            <pc:sldMk cId="2378267895" sldId="473"/>
            <ac:picMk id="3" creationId="{6CB9F6C2-0C67-4248-89BF-7BC3E15A3456}"/>
          </ac:picMkLst>
        </pc:picChg>
        <pc:picChg chg="add mod modCrop">
          <ac:chgData name="권재승" userId="773a29d1-1d19-4285-a7ae-19973c008fd6" providerId="ADAL" clId="{59CA17A1-25A7-4319-9991-04666C85BA18}" dt="2020-03-10T08:18:16.577" v="7369" actId="1036"/>
          <ac:picMkLst>
            <pc:docMk/>
            <pc:sldMk cId="2378267895" sldId="473"/>
            <ac:picMk id="26" creationId="{4AE02D83-F756-4BEB-A3D1-7989536DA368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5:57.512" v="16651" actId="20577"/>
        <pc:sldMkLst>
          <pc:docMk/>
          <pc:sldMk cId="3041343509" sldId="474"/>
        </pc:sldMkLst>
        <pc:spChg chg="add mod">
          <ac:chgData name="권재승" userId="773a29d1-1d19-4285-a7ae-19973c008fd6" providerId="ADAL" clId="{59CA17A1-25A7-4319-9991-04666C85BA18}" dt="2020-03-10T08:31:22.667" v="7902" actId="1036"/>
          <ac:spMkLst>
            <pc:docMk/>
            <pc:sldMk cId="3041343509" sldId="474"/>
            <ac:spMk id="26" creationId="{436C020C-815F-4D2B-8161-B8537583946D}"/>
          </ac:spMkLst>
        </pc:spChg>
        <pc:spChg chg="add">
          <ac:chgData name="권재승" userId="773a29d1-1d19-4285-a7ae-19973c008fd6" providerId="ADAL" clId="{59CA17A1-25A7-4319-9991-04666C85BA18}" dt="2020-03-10T08:31:55.679" v="7905"/>
          <ac:spMkLst>
            <pc:docMk/>
            <pc:sldMk cId="3041343509" sldId="474"/>
            <ac:spMk id="28" creationId="{890B167C-8C42-40A0-8DDB-9797D64D1DD9}"/>
          </ac:spMkLst>
        </pc:spChg>
        <pc:spChg chg="add">
          <ac:chgData name="권재승" userId="773a29d1-1d19-4285-a7ae-19973c008fd6" providerId="ADAL" clId="{59CA17A1-25A7-4319-9991-04666C85BA18}" dt="2020-03-10T08:31:55.679" v="7905"/>
          <ac:spMkLst>
            <pc:docMk/>
            <pc:sldMk cId="3041343509" sldId="474"/>
            <ac:spMk id="30" creationId="{159A3AC2-13AC-48F4-B3BD-9508A1A3E439}"/>
          </ac:spMkLst>
        </pc:spChg>
        <pc:spChg chg="mod">
          <ac:chgData name="권재승" userId="773a29d1-1d19-4285-a7ae-19973c008fd6" providerId="ADAL" clId="{59CA17A1-25A7-4319-9991-04666C85BA18}" dt="2020-03-10T08:28:54.979" v="7764" actId="20577"/>
          <ac:spMkLst>
            <pc:docMk/>
            <pc:sldMk cId="3041343509" sldId="474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57.512" v="16651" actId="20577"/>
          <ac:spMkLst>
            <pc:docMk/>
            <pc:sldMk cId="3041343509" sldId="474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0T08:32:28.802" v="7944" actId="207"/>
          <ac:spMkLst>
            <pc:docMk/>
            <pc:sldMk cId="3041343509" sldId="474"/>
            <ac:spMk id="33" creationId="{C1BDC6CD-0590-46C9-A2F4-2664F434ADF2}"/>
          </ac:spMkLst>
        </pc:spChg>
        <pc:spChg chg="add mod">
          <ac:chgData name="권재승" userId="773a29d1-1d19-4285-a7ae-19973c008fd6" providerId="ADAL" clId="{59CA17A1-25A7-4319-9991-04666C85BA18}" dt="2020-03-10T08:32:26.568" v="7943" actId="207"/>
          <ac:spMkLst>
            <pc:docMk/>
            <pc:sldMk cId="3041343509" sldId="474"/>
            <ac:spMk id="34" creationId="{3AB4D741-26A8-46B6-B798-36566C201517}"/>
          </ac:spMkLst>
        </pc:spChg>
        <pc:spChg chg="mod">
          <ac:chgData name="권재승" userId="773a29d1-1d19-4285-a7ae-19973c008fd6" providerId="ADAL" clId="{59CA17A1-25A7-4319-9991-04666C85BA18}" dt="2020-03-10T08:31:35.316" v="7903" actId="404"/>
          <ac:spMkLst>
            <pc:docMk/>
            <pc:sldMk cId="3041343509" sldId="474"/>
            <ac:spMk id="35" creationId="{90609610-AFD2-4970-8FE0-130D1F50F8CC}"/>
          </ac:spMkLst>
        </pc:spChg>
        <pc:spChg chg="add">
          <ac:chgData name="권재승" userId="773a29d1-1d19-4285-a7ae-19973c008fd6" providerId="ADAL" clId="{59CA17A1-25A7-4319-9991-04666C85BA18}" dt="2020-03-10T08:31:55.679" v="7905"/>
          <ac:spMkLst>
            <pc:docMk/>
            <pc:sldMk cId="3041343509" sldId="474"/>
            <ac:spMk id="36" creationId="{5F0B0273-0957-450D-BA90-1D976DDF6538}"/>
          </ac:spMkLst>
        </pc:spChg>
        <pc:spChg chg="add">
          <ac:chgData name="권재승" userId="773a29d1-1d19-4285-a7ae-19973c008fd6" providerId="ADAL" clId="{59CA17A1-25A7-4319-9991-04666C85BA18}" dt="2020-03-10T08:31:55.679" v="7905"/>
          <ac:spMkLst>
            <pc:docMk/>
            <pc:sldMk cId="3041343509" sldId="474"/>
            <ac:spMk id="37" creationId="{C98B95DA-4821-41DB-8959-31AEAA25F74E}"/>
          </ac:spMkLst>
        </pc:spChg>
        <pc:spChg chg="mod">
          <ac:chgData name="권재승" userId="773a29d1-1d19-4285-a7ae-19973c008fd6" providerId="ADAL" clId="{59CA17A1-25A7-4319-9991-04666C85BA18}" dt="2020-03-10T08:32:23.250" v="7942" actId="207"/>
          <ac:spMkLst>
            <pc:docMk/>
            <pc:sldMk cId="3041343509" sldId="474"/>
            <ac:spMk id="38" creationId="{B557FFDB-F225-488B-8116-11ADAC426E6F}"/>
          </ac:spMkLst>
        </pc:spChg>
        <pc:spChg chg="add ord">
          <ac:chgData name="권재승" userId="773a29d1-1d19-4285-a7ae-19973c008fd6" providerId="ADAL" clId="{59CA17A1-25A7-4319-9991-04666C85BA18}" dt="2020-03-10T08:34:08.222" v="7962" actId="167"/>
          <ac:spMkLst>
            <pc:docMk/>
            <pc:sldMk cId="3041343509" sldId="474"/>
            <ac:spMk id="39" creationId="{446D83DE-C8BA-4361-843B-EDB117605BD2}"/>
          </ac:spMkLst>
        </pc:spChg>
        <pc:spChg chg="del">
          <ac:chgData name="권재승" userId="773a29d1-1d19-4285-a7ae-19973c008fd6" providerId="ADAL" clId="{59CA17A1-25A7-4319-9991-04666C85BA18}" dt="2020-03-10T08:34:06.300" v="7960" actId="478"/>
          <ac:spMkLst>
            <pc:docMk/>
            <pc:sldMk cId="3041343509" sldId="474"/>
            <ac:spMk id="46" creationId="{7B5B1721-6972-4593-9F0D-90EC838D2BC4}"/>
          </ac:spMkLst>
        </pc:spChg>
        <pc:spChg chg="mod">
          <ac:chgData name="권재승" userId="773a29d1-1d19-4285-a7ae-19973c008fd6" providerId="ADAL" clId="{59CA17A1-25A7-4319-9991-04666C85BA18}" dt="2020-03-10T08:32:18.947" v="7941" actId="1035"/>
          <ac:spMkLst>
            <pc:docMk/>
            <pc:sldMk cId="3041343509" sldId="474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8:32:18.947" v="7941" actId="1035"/>
          <ac:spMkLst>
            <pc:docMk/>
            <pc:sldMk cId="3041343509" sldId="474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8:34:13.211" v="7977"/>
          <ac:spMkLst>
            <pc:docMk/>
            <pc:sldMk cId="3041343509" sldId="474"/>
            <ac:spMk id="50" creationId="{E1C556E6-FA85-48A0-B997-4B092994917E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10T08:31:55.406" v="7904" actId="478"/>
          <ac:spMkLst>
            <pc:docMk/>
            <pc:sldMk cId="3041343509" sldId="474"/>
            <ac:spMk id="92" creationId="{646913F7-8FC4-48B5-A5F0-FD064CF44277}"/>
          </ac:spMkLst>
        </pc:spChg>
        <pc:picChg chg="mod">
          <ac:chgData name="권재승" userId="773a29d1-1d19-4285-a7ae-19973c008fd6" providerId="ADAL" clId="{59CA17A1-25A7-4319-9991-04666C85BA18}" dt="2020-03-10T08:30:40.059" v="7882" actId="1037"/>
          <ac:picMkLst>
            <pc:docMk/>
            <pc:sldMk cId="3041343509" sldId="474"/>
            <ac:picMk id="2" creationId="{1C3F1763-C99C-4722-8C79-21B60F4470F3}"/>
          </ac:picMkLst>
        </pc:picChg>
        <pc:picChg chg="add mod modCrop">
          <ac:chgData name="권재승" userId="773a29d1-1d19-4285-a7ae-19973c008fd6" providerId="ADAL" clId="{59CA17A1-25A7-4319-9991-04666C85BA18}" dt="2020-03-10T08:30:45.163" v="7888" actId="1038"/>
          <ac:picMkLst>
            <pc:docMk/>
            <pc:sldMk cId="3041343509" sldId="474"/>
            <ac:picMk id="3" creationId="{8FF6D2B0-0B6F-4126-9932-1DFEF8955FFA}"/>
          </ac:picMkLst>
        </pc:picChg>
        <pc:cxnChg chg="add">
          <ac:chgData name="권재승" userId="773a29d1-1d19-4285-a7ae-19973c008fd6" providerId="ADAL" clId="{59CA17A1-25A7-4319-9991-04666C85BA18}" dt="2020-03-10T08:31:55.679" v="7905"/>
          <ac:cxnSpMkLst>
            <pc:docMk/>
            <pc:sldMk cId="3041343509" sldId="474"/>
            <ac:cxnSpMk id="27" creationId="{085DB959-A535-45B5-8EAD-87266C518526}"/>
          </ac:cxnSpMkLst>
        </pc:cxnChg>
        <pc:cxnChg chg="del mod">
          <ac:chgData name="권재승" userId="773a29d1-1d19-4285-a7ae-19973c008fd6" providerId="ADAL" clId="{59CA17A1-25A7-4319-9991-04666C85BA18}" dt="2020-03-10T08:31:55.406" v="7904" actId="478"/>
          <ac:cxnSpMkLst>
            <pc:docMk/>
            <pc:sldMk cId="3041343509" sldId="474"/>
            <ac:cxnSpMk id="53" creationId="{6A5CEE80-4359-44B0-AF24-74AFDEFDF2CD}"/>
          </ac:cxnSpMkLst>
        </pc:cxnChg>
      </pc:sldChg>
      <pc:sldChg chg="add del">
        <pc:chgData name="권재승" userId="773a29d1-1d19-4285-a7ae-19973c008fd6" providerId="ADAL" clId="{59CA17A1-25A7-4319-9991-04666C85BA18}" dt="2020-03-10T08:45:30.497" v="7978" actId="47"/>
        <pc:sldMkLst>
          <pc:docMk/>
          <pc:sldMk cId="3301837208" sldId="475"/>
        </pc:sldMkLst>
      </pc:sldChg>
      <pc:sldChg chg="addSp delSp modSp add del mod">
        <pc:chgData name="권재승" userId="773a29d1-1d19-4285-a7ae-19973c008fd6" providerId="ADAL" clId="{59CA17A1-25A7-4319-9991-04666C85BA18}" dt="2020-03-10T07:41:06.018" v="6417" actId="47"/>
        <pc:sldMkLst>
          <pc:docMk/>
          <pc:sldMk cId="3889409664" sldId="476"/>
        </pc:sldMkLst>
        <pc:spChg chg="add del">
          <ac:chgData name="권재승" userId="773a29d1-1d19-4285-a7ae-19973c008fd6" providerId="ADAL" clId="{59CA17A1-25A7-4319-9991-04666C85BA18}" dt="2020-03-10T06:40:17.487" v="5605"/>
          <ac:spMkLst>
            <pc:docMk/>
            <pc:sldMk cId="3889409664" sldId="476"/>
            <ac:spMk id="4" creationId="{43C5EF9F-C966-4231-B72F-DF6DE5A93C0F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22" creationId="{32E3C474-44E2-42C2-91FB-57826E4B9DF3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26" creationId="{C32B990B-D975-4187-8F3F-E48EA7004C90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27" creationId="{470F1E31-6231-441D-83D5-A122D1C453BE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28" creationId="{8D2A42A6-20DB-40CB-83D3-6ED37FA563D8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30" creationId="{57877121-4E00-4C66-BCE7-C25F9B2F7CA4}"/>
          </ac:spMkLst>
        </pc:spChg>
        <pc:spChg chg="mod">
          <ac:chgData name="권재승" userId="773a29d1-1d19-4285-a7ae-19973c008fd6" providerId="ADAL" clId="{59CA17A1-25A7-4319-9991-04666C85BA18}" dt="2020-03-10T06:26:51.783" v="5477"/>
          <ac:spMkLst>
            <pc:docMk/>
            <pc:sldMk cId="3889409664" sldId="476"/>
            <ac:spMk id="31" creationId="{8C9CBCD1-7B36-45D4-B9CF-CC1192B666F7}"/>
          </ac:spMkLst>
        </pc:spChg>
        <pc:spChg chg="add">
          <ac:chgData name="권재승" userId="773a29d1-1d19-4285-a7ae-19973c008fd6" providerId="ADAL" clId="{59CA17A1-25A7-4319-9991-04666C85BA18}" dt="2020-03-10T06:24:32.939" v="5322"/>
          <ac:spMkLst>
            <pc:docMk/>
            <pc:sldMk cId="3889409664" sldId="476"/>
            <ac:spMk id="33" creationId="{11377799-F740-4CEE-A01B-F68EC513446C}"/>
          </ac:spMkLst>
        </pc:spChg>
        <pc:spChg chg="mod">
          <ac:chgData name="권재승" userId="773a29d1-1d19-4285-a7ae-19973c008fd6" providerId="ADAL" clId="{59CA17A1-25A7-4319-9991-04666C85BA18}" dt="2020-03-10T06:41:12.293" v="5614" actId="5793"/>
          <ac:spMkLst>
            <pc:docMk/>
            <pc:sldMk cId="3889409664" sldId="476"/>
            <ac:spMk id="35" creationId="{90609610-AFD2-4970-8FE0-130D1F50F8CC}"/>
          </ac:spMkLst>
        </pc:spChg>
        <pc:spChg chg="mod">
          <ac:chgData name="권재승" userId="773a29d1-1d19-4285-a7ae-19973c008fd6" providerId="ADAL" clId="{59CA17A1-25A7-4319-9991-04666C85BA18}" dt="2020-03-10T06:24:46.193" v="5347" actId="1035"/>
          <ac:spMkLst>
            <pc:docMk/>
            <pc:sldMk cId="3889409664" sldId="476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6:24:46.193" v="5347" actId="1035"/>
          <ac:spMkLst>
            <pc:docMk/>
            <pc:sldMk cId="3889409664" sldId="476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6:24:41.459" v="5323" actId="207"/>
          <ac:spMkLst>
            <pc:docMk/>
            <pc:sldMk cId="3889409664" sldId="476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06:24:50.798" v="5348" actId="207"/>
          <ac:spMkLst>
            <pc:docMk/>
            <pc:sldMk cId="3889409664" sldId="476"/>
            <ac:spMk id="51" creationId="{32A19140-89ED-434D-B10D-AB41F9EDEE1B}"/>
          </ac:spMkLst>
        </pc:spChg>
        <pc:spChg chg="del">
          <ac:chgData name="권재승" userId="773a29d1-1d19-4285-a7ae-19973c008fd6" providerId="ADAL" clId="{59CA17A1-25A7-4319-9991-04666C85BA18}" dt="2020-03-10T06:24:32.552" v="5321" actId="478"/>
          <ac:spMkLst>
            <pc:docMk/>
            <pc:sldMk cId="3889409664" sldId="476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06:24:32.552" v="5321" actId="478"/>
          <ac:spMkLst>
            <pc:docMk/>
            <pc:sldMk cId="3889409664" sldId="476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10T06:24:32.552" v="5321" actId="478"/>
          <ac:spMkLst>
            <pc:docMk/>
            <pc:sldMk cId="3889409664" sldId="476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0T06:24:32.552" v="5321" actId="478"/>
          <ac:spMkLst>
            <pc:docMk/>
            <pc:sldMk cId="3889409664" sldId="476"/>
            <ac:spMk id="59" creationId="{A2181FFE-FE0B-4AAE-986A-2CF8076695D5}"/>
          </ac:spMkLst>
        </pc:spChg>
        <pc:picChg chg="add del mod">
          <ac:chgData name="권재승" userId="773a29d1-1d19-4285-a7ae-19973c008fd6" providerId="ADAL" clId="{59CA17A1-25A7-4319-9991-04666C85BA18}" dt="2020-03-10T06:29:54.425" v="5512" actId="478"/>
          <ac:picMkLst>
            <pc:docMk/>
            <pc:sldMk cId="3889409664" sldId="476"/>
            <ac:picMk id="2" creationId="{DE385A80-DC50-49D5-BC0E-D82F5181A117}"/>
          </ac:picMkLst>
        </pc:picChg>
        <pc:picChg chg="add del mod">
          <ac:chgData name="권재승" userId="773a29d1-1d19-4285-a7ae-19973c008fd6" providerId="ADAL" clId="{59CA17A1-25A7-4319-9991-04666C85BA18}" dt="2020-03-10T06:29:55.547" v="5514" actId="478"/>
          <ac:picMkLst>
            <pc:docMk/>
            <pc:sldMk cId="3889409664" sldId="476"/>
            <ac:picMk id="3" creationId="{DB7B87DB-89D7-4F2E-9403-50D2107BF9A5}"/>
          </ac:picMkLst>
        </pc:picChg>
        <pc:picChg chg="add mod">
          <ac:chgData name="권재승" userId="773a29d1-1d19-4285-a7ae-19973c008fd6" providerId="ADAL" clId="{59CA17A1-25A7-4319-9991-04666C85BA18}" dt="2020-03-10T06:40:40.188" v="5610" actId="1076"/>
          <ac:picMkLst>
            <pc:docMk/>
            <pc:sldMk cId="3889409664" sldId="476"/>
            <ac:picMk id="6" creationId="{4503412F-FE6A-4F65-914A-0ACC3EEF5079}"/>
          </ac:picMkLst>
        </pc:picChg>
        <pc:picChg chg="add mod">
          <ac:chgData name="권재승" userId="773a29d1-1d19-4285-a7ae-19973c008fd6" providerId="ADAL" clId="{59CA17A1-25A7-4319-9991-04666C85BA18}" dt="2020-03-10T06:42:33.051" v="5643" actId="1076"/>
          <ac:picMkLst>
            <pc:docMk/>
            <pc:sldMk cId="3889409664" sldId="476"/>
            <ac:picMk id="7" creationId="{FE10DB0A-AEB6-4CE7-90D8-0C933191A621}"/>
          </ac:picMkLst>
        </pc:picChg>
        <pc:picChg chg="add mod">
          <ac:chgData name="권재승" userId="773a29d1-1d19-4285-a7ae-19973c008fd6" providerId="ADAL" clId="{59CA17A1-25A7-4319-9991-04666C85BA18}" dt="2020-03-10T06:42:29.483" v="5642" actId="1076"/>
          <ac:picMkLst>
            <pc:docMk/>
            <pc:sldMk cId="3889409664" sldId="476"/>
            <ac:picMk id="1027" creationId="{4F91C774-9D08-45B8-AAFF-F54F85AA9253}"/>
          </ac:picMkLst>
        </pc:picChg>
        <pc:picChg chg="add del mod">
          <ac:chgData name="권재승" userId="773a29d1-1d19-4285-a7ae-19973c008fd6" providerId="ADAL" clId="{59CA17A1-25A7-4319-9991-04666C85BA18}" dt="2020-03-10T06:42:19.949" v="5636" actId="478"/>
          <ac:picMkLst>
            <pc:docMk/>
            <pc:sldMk cId="3889409664" sldId="476"/>
            <ac:picMk id="1029" creationId="{0F33D519-AF10-40AD-8DB2-F6C83F640952}"/>
          </ac:picMkLst>
        </pc:picChg>
        <pc:cxnChg chg="add">
          <ac:chgData name="권재승" userId="773a29d1-1d19-4285-a7ae-19973c008fd6" providerId="ADAL" clId="{59CA17A1-25A7-4319-9991-04666C85BA18}" dt="2020-03-10T06:24:32.939" v="5322"/>
          <ac:cxnSpMkLst>
            <pc:docMk/>
            <pc:sldMk cId="3889409664" sldId="476"/>
            <ac:cxnSpMk id="21" creationId="{DC86CA7D-D695-4BF7-92EF-3B51BEFA4784}"/>
          </ac:cxnSpMkLst>
        </pc:cxnChg>
        <pc:cxnChg chg="del mod">
          <ac:chgData name="권재승" userId="773a29d1-1d19-4285-a7ae-19973c008fd6" providerId="ADAL" clId="{59CA17A1-25A7-4319-9991-04666C85BA18}" dt="2020-03-10T06:24:32.552" v="5321" actId="478"/>
          <ac:cxnSpMkLst>
            <pc:docMk/>
            <pc:sldMk cId="3889409664" sldId="476"/>
            <ac:cxnSpMk id="53" creationId="{6A5CEE80-4359-44B0-AF24-74AFDEFDF2CD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50.802" v="16645" actId="20577"/>
        <pc:sldMkLst>
          <pc:docMk/>
          <pc:sldMk cId="3467051123" sldId="477"/>
        </pc:sldMkLst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22" creationId="{32E3C474-44E2-42C2-91FB-57826E4B9DF3}"/>
          </ac:spMkLst>
        </pc:spChg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26" creationId="{C32B990B-D975-4187-8F3F-E48EA7004C90}"/>
          </ac:spMkLst>
        </pc:spChg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27" creationId="{470F1E31-6231-441D-83D5-A122D1C453BE}"/>
          </ac:spMkLst>
        </pc:spChg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28" creationId="{8D2A42A6-20DB-40CB-83D3-6ED37FA563D8}"/>
          </ac:spMkLst>
        </pc:spChg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30" creationId="{57877121-4E00-4C66-BCE7-C25F9B2F7CA4}"/>
          </ac:spMkLst>
        </pc:spChg>
        <pc:spChg chg="mod">
          <ac:chgData name="권재승" userId="773a29d1-1d19-4285-a7ae-19973c008fd6" providerId="ADAL" clId="{59CA17A1-25A7-4319-9991-04666C85BA18}" dt="2020-03-10T08:02:32.583" v="6918"/>
          <ac:spMkLst>
            <pc:docMk/>
            <pc:sldMk cId="3467051123" sldId="477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50.802" v="16645" actId="20577"/>
          <ac:spMkLst>
            <pc:docMk/>
            <pc:sldMk cId="3467051123" sldId="477"/>
            <ac:spMk id="32" creationId="{D9014731-AA4C-499C-A596-FD3A8FF05853}"/>
          </ac:spMkLst>
        </pc:spChg>
        <pc:spChg chg="del">
          <ac:chgData name="권재승" userId="773a29d1-1d19-4285-a7ae-19973c008fd6" providerId="ADAL" clId="{59CA17A1-25A7-4319-9991-04666C85BA18}" dt="2020-03-10T08:07:28.881" v="7009" actId="478"/>
          <ac:spMkLst>
            <pc:docMk/>
            <pc:sldMk cId="3467051123" sldId="477"/>
            <ac:spMk id="33" creationId="{11377799-F740-4CEE-A01B-F68EC513446C}"/>
          </ac:spMkLst>
        </pc:spChg>
        <pc:spChg chg="mod">
          <ac:chgData name="권재승" userId="773a29d1-1d19-4285-a7ae-19973c008fd6" providerId="ADAL" clId="{59CA17A1-25A7-4319-9991-04666C85BA18}" dt="2020-03-10T08:04:56.447" v="6980" actId="20577"/>
          <ac:spMkLst>
            <pc:docMk/>
            <pc:sldMk cId="3467051123" sldId="477"/>
            <ac:spMk id="35" creationId="{90609610-AFD2-4970-8FE0-130D1F50F8CC}"/>
          </ac:spMkLst>
        </pc:spChg>
        <pc:picChg chg="mod">
          <ac:chgData name="권재승" userId="773a29d1-1d19-4285-a7ae-19973c008fd6" providerId="ADAL" clId="{59CA17A1-25A7-4319-9991-04666C85BA18}" dt="2020-03-10T08:06:56.347" v="7002" actId="1076"/>
          <ac:picMkLst>
            <pc:docMk/>
            <pc:sldMk cId="3467051123" sldId="477"/>
            <ac:picMk id="2" creationId="{DE385A80-DC50-49D5-BC0E-D82F5181A117}"/>
          </ac:picMkLst>
        </pc:picChg>
        <pc:picChg chg="mod ord">
          <ac:chgData name="권재승" userId="773a29d1-1d19-4285-a7ae-19973c008fd6" providerId="ADAL" clId="{59CA17A1-25A7-4319-9991-04666C85BA18}" dt="2020-03-10T08:07:11.795" v="7008" actId="14100"/>
          <ac:picMkLst>
            <pc:docMk/>
            <pc:sldMk cId="3467051123" sldId="477"/>
            <ac:picMk id="3" creationId="{DB7B87DB-89D7-4F2E-9403-50D2107BF9A5}"/>
          </ac:picMkLst>
        </pc:picChg>
        <pc:picChg chg="add del mod">
          <ac:chgData name="권재승" userId="773a29d1-1d19-4285-a7ae-19973c008fd6" providerId="ADAL" clId="{59CA17A1-25A7-4319-9991-04666C85BA18}" dt="2020-03-10T08:02:34.512" v="6919" actId="478"/>
          <ac:picMkLst>
            <pc:docMk/>
            <pc:sldMk cId="3467051123" sldId="477"/>
            <ac:picMk id="4" creationId="{2BD1960B-7CEF-4F86-A771-C3B63D231A7F}"/>
          </ac:picMkLst>
        </pc:picChg>
        <pc:picChg chg="add mod">
          <ac:chgData name="권재승" userId="773a29d1-1d19-4285-a7ae-19973c008fd6" providerId="ADAL" clId="{59CA17A1-25A7-4319-9991-04666C85BA18}" dt="2020-03-10T08:07:02.250" v="7005" actId="1076"/>
          <ac:picMkLst>
            <pc:docMk/>
            <pc:sldMk cId="3467051123" sldId="477"/>
            <ac:picMk id="6" creationId="{EA0131B5-F1C9-4D6F-88FA-BECFA56F6F2B}"/>
          </ac:picMkLst>
        </pc:picChg>
        <pc:cxnChg chg="del mod">
          <ac:chgData name="권재승" userId="773a29d1-1d19-4285-a7ae-19973c008fd6" providerId="ADAL" clId="{59CA17A1-25A7-4319-9991-04666C85BA18}" dt="2020-03-10T08:07:28.881" v="7009" actId="478"/>
          <ac:cxnSpMkLst>
            <pc:docMk/>
            <pc:sldMk cId="3467051123" sldId="477"/>
            <ac:cxnSpMk id="21" creationId="{DC86CA7D-D695-4BF7-92EF-3B51BEFA4784}"/>
          </ac:cxnSpMkLst>
        </pc:cxnChg>
      </pc:sldChg>
      <pc:sldChg chg="add del">
        <pc:chgData name="권재승" userId="773a29d1-1d19-4285-a7ae-19973c008fd6" providerId="ADAL" clId="{59CA17A1-25A7-4319-9991-04666C85BA18}" dt="2020-03-10T06:48:29.498" v="5646" actId="47"/>
        <pc:sldMkLst>
          <pc:docMk/>
          <pc:sldMk cId="3388874449" sldId="478"/>
        </pc:sldMkLst>
      </pc:sldChg>
      <pc:sldChg chg="modSp add del mod">
        <pc:chgData name="권재승" userId="773a29d1-1d19-4285-a7ae-19973c008fd6" providerId="ADAL" clId="{59CA17A1-25A7-4319-9991-04666C85BA18}" dt="2020-03-10T06:59:40.022" v="5879" actId="47"/>
        <pc:sldMkLst>
          <pc:docMk/>
          <pc:sldMk cId="418958248" sldId="479"/>
        </pc:sldMkLst>
        <pc:spChg chg="mod">
          <ac:chgData name="권재승" userId="773a29d1-1d19-4285-a7ae-19973c008fd6" providerId="ADAL" clId="{59CA17A1-25A7-4319-9991-04666C85BA18}" dt="2020-03-10T06:55:00.242" v="5814"/>
          <ac:spMkLst>
            <pc:docMk/>
            <pc:sldMk cId="418958248" sldId="479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0T06:49:00.214" v="5671" actId="1035"/>
          <ac:spMkLst>
            <pc:docMk/>
            <pc:sldMk cId="418958248" sldId="479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6:49:00.214" v="5671" actId="1035"/>
          <ac:spMkLst>
            <pc:docMk/>
            <pc:sldMk cId="418958248" sldId="479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6:49:04.616" v="5672" actId="207"/>
          <ac:spMkLst>
            <pc:docMk/>
            <pc:sldMk cId="418958248" sldId="479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06:49:07.596" v="5673" actId="207"/>
          <ac:spMkLst>
            <pc:docMk/>
            <pc:sldMk cId="418958248" sldId="479"/>
            <ac:spMk id="51" creationId="{32A19140-89ED-434D-B10D-AB41F9EDEE1B}"/>
          </ac:spMkLst>
        </pc:spChg>
      </pc:sldChg>
      <pc:sldChg chg="addSp delSp modSp add mod">
        <pc:chgData name="권재승" userId="773a29d1-1d19-4285-a7ae-19973c008fd6" providerId="ADAL" clId="{59CA17A1-25A7-4319-9991-04666C85BA18}" dt="2020-03-17T15:05:06.463" v="16633" actId="20577"/>
        <pc:sldMkLst>
          <pc:docMk/>
          <pc:sldMk cId="3343931042" sldId="480"/>
        </pc:sldMkLst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22" creationId="{32E3C474-44E2-42C2-91FB-57826E4B9DF3}"/>
          </ac:spMkLst>
        </pc:spChg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26" creationId="{C32B990B-D975-4187-8F3F-E48EA7004C90}"/>
          </ac:spMkLst>
        </pc:spChg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27" creationId="{470F1E31-6231-441D-83D5-A122D1C453BE}"/>
          </ac:spMkLst>
        </pc:spChg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28" creationId="{8D2A42A6-20DB-40CB-83D3-6ED37FA563D8}"/>
          </ac:spMkLst>
        </pc:spChg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30" creationId="{57877121-4E00-4C66-BCE7-C25F9B2F7CA4}"/>
          </ac:spMkLst>
        </pc:spChg>
        <pc:spChg chg="mod">
          <ac:chgData name="권재승" userId="773a29d1-1d19-4285-a7ae-19973c008fd6" providerId="ADAL" clId="{59CA17A1-25A7-4319-9991-04666C85BA18}" dt="2020-03-10T07:00:35.328" v="5900" actId="20577"/>
          <ac:spMkLst>
            <pc:docMk/>
            <pc:sldMk cId="3343931042" sldId="480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06.463" v="16633" actId="20577"/>
          <ac:spMkLst>
            <pc:docMk/>
            <pc:sldMk cId="3343931042" sldId="480"/>
            <ac:spMk id="32" creationId="{D9014731-AA4C-499C-A596-FD3A8FF05853}"/>
          </ac:spMkLst>
        </pc:spChg>
        <pc:spChg chg="del">
          <ac:chgData name="권재승" userId="773a29d1-1d19-4285-a7ae-19973c008fd6" providerId="ADAL" clId="{59CA17A1-25A7-4319-9991-04666C85BA18}" dt="2020-03-10T07:01:35.210" v="5945" actId="478"/>
          <ac:spMkLst>
            <pc:docMk/>
            <pc:sldMk cId="3343931042" sldId="480"/>
            <ac:spMk id="33" creationId="{11377799-F740-4CEE-A01B-F68EC513446C}"/>
          </ac:spMkLst>
        </pc:spChg>
        <pc:spChg chg="add del">
          <ac:chgData name="권재승" userId="773a29d1-1d19-4285-a7ae-19973c008fd6" providerId="ADAL" clId="{59CA17A1-25A7-4319-9991-04666C85BA18}" dt="2020-03-10T07:59:21.610" v="6725" actId="478"/>
          <ac:spMkLst>
            <pc:docMk/>
            <pc:sldMk cId="3343931042" sldId="480"/>
            <ac:spMk id="36" creationId="{44B9DAE2-8016-416D-A1D0-D986675AA3B8}"/>
          </ac:spMkLst>
        </pc:spChg>
        <pc:spChg chg="add del mod">
          <ac:chgData name="권재승" userId="773a29d1-1d19-4285-a7ae-19973c008fd6" providerId="ADAL" clId="{59CA17A1-25A7-4319-9991-04666C85BA18}" dt="2020-03-10T07:59:21.610" v="6725" actId="478"/>
          <ac:spMkLst>
            <pc:docMk/>
            <pc:sldMk cId="3343931042" sldId="480"/>
            <ac:spMk id="37" creationId="{6BF94A53-3944-4A6E-87CF-BA2FA6355EC2}"/>
          </ac:spMkLst>
        </pc:spChg>
        <pc:spChg chg="add del">
          <ac:chgData name="권재승" userId="773a29d1-1d19-4285-a7ae-19973c008fd6" providerId="ADAL" clId="{59CA17A1-25A7-4319-9991-04666C85BA18}" dt="2020-03-10T07:59:21.610" v="6725" actId="478"/>
          <ac:spMkLst>
            <pc:docMk/>
            <pc:sldMk cId="3343931042" sldId="480"/>
            <ac:spMk id="39" creationId="{33AB6DEA-ADF7-48DE-91BF-A4AF2C3BB6D9}"/>
          </ac:spMkLst>
        </pc:spChg>
        <pc:spChg chg="add del mod">
          <ac:chgData name="권재승" userId="773a29d1-1d19-4285-a7ae-19973c008fd6" providerId="ADAL" clId="{59CA17A1-25A7-4319-9991-04666C85BA18}" dt="2020-03-10T07:59:21.610" v="6725" actId="478"/>
          <ac:spMkLst>
            <pc:docMk/>
            <pc:sldMk cId="3343931042" sldId="480"/>
            <ac:spMk id="40" creationId="{B3B14417-024D-4B46-AE66-6C0B8B46FD9F}"/>
          </ac:spMkLst>
        </pc:spChg>
        <pc:spChg chg="add">
          <ac:chgData name="권재승" userId="773a29d1-1d19-4285-a7ae-19973c008fd6" providerId="ADAL" clId="{59CA17A1-25A7-4319-9991-04666C85BA18}" dt="2020-03-10T07:59:22.421" v="6726"/>
          <ac:spMkLst>
            <pc:docMk/>
            <pc:sldMk cId="3343931042" sldId="480"/>
            <ac:spMk id="42" creationId="{292E4CF3-1D36-4123-A1E4-E4D64DA0550D}"/>
          </ac:spMkLst>
        </pc:spChg>
        <pc:spChg chg="add">
          <ac:chgData name="권재승" userId="773a29d1-1d19-4285-a7ae-19973c008fd6" providerId="ADAL" clId="{59CA17A1-25A7-4319-9991-04666C85BA18}" dt="2020-03-10T07:59:22.421" v="6726"/>
          <ac:spMkLst>
            <pc:docMk/>
            <pc:sldMk cId="3343931042" sldId="480"/>
            <ac:spMk id="43" creationId="{4B046955-C672-421D-A13C-E324B820084D}"/>
          </ac:spMkLst>
        </pc:spChg>
        <pc:spChg chg="add mod">
          <ac:chgData name="권재승" userId="773a29d1-1d19-4285-a7ae-19973c008fd6" providerId="ADAL" clId="{59CA17A1-25A7-4319-9991-04666C85BA18}" dt="2020-03-10T07:59:54.492" v="6792" actId="20577"/>
          <ac:spMkLst>
            <pc:docMk/>
            <pc:sldMk cId="3343931042" sldId="480"/>
            <ac:spMk id="44" creationId="{93CE15B6-9702-4C18-93EA-AF0960853AED}"/>
          </ac:spMkLst>
        </pc:spChg>
        <pc:spChg chg="add mod">
          <ac:chgData name="권재승" userId="773a29d1-1d19-4285-a7ae-19973c008fd6" providerId="ADAL" clId="{59CA17A1-25A7-4319-9991-04666C85BA18}" dt="2020-03-10T08:00:22.016" v="6799" actId="20577"/>
          <ac:spMkLst>
            <pc:docMk/>
            <pc:sldMk cId="3343931042" sldId="480"/>
            <ac:spMk id="45" creationId="{8C63BC49-5DAA-45E8-8811-C76BE7EA9DC4}"/>
          </ac:spMkLst>
        </pc:spChg>
        <pc:spChg chg="add">
          <ac:chgData name="권재승" userId="773a29d1-1d19-4285-a7ae-19973c008fd6" providerId="ADAL" clId="{59CA17A1-25A7-4319-9991-04666C85BA18}" dt="2020-03-10T07:59:22.421" v="6726"/>
          <ac:spMkLst>
            <pc:docMk/>
            <pc:sldMk cId="3343931042" sldId="480"/>
            <ac:spMk id="47" creationId="{48A58046-B35E-4B67-940F-013514C9595F}"/>
          </ac:spMkLst>
        </pc:spChg>
        <pc:spChg chg="add mod">
          <ac:chgData name="권재승" userId="773a29d1-1d19-4285-a7ae-19973c008fd6" providerId="ADAL" clId="{59CA17A1-25A7-4319-9991-04666C85BA18}" dt="2020-03-10T07:59:43.273" v="6777" actId="20577"/>
          <ac:spMkLst>
            <pc:docMk/>
            <pc:sldMk cId="3343931042" sldId="480"/>
            <ac:spMk id="52" creationId="{FEC1A70B-3D76-497E-8A54-9DC417D1AD0E}"/>
          </ac:spMkLst>
        </pc:spChg>
        <pc:spChg chg="add">
          <ac:chgData name="권재승" userId="773a29d1-1d19-4285-a7ae-19973c008fd6" providerId="ADAL" clId="{59CA17A1-25A7-4319-9991-04666C85BA18}" dt="2020-03-10T07:59:22.421" v="6726"/>
          <ac:spMkLst>
            <pc:docMk/>
            <pc:sldMk cId="3343931042" sldId="480"/>
            <ac:spMk id="53" creationId="{E959C2AB-8A08-4C9B-91A5-29ED1E8D3CD6}"/>
          </ac:spMkLst>
        </pc:spChg>
        <pc:spChg chg="add mod">
          <ac:chgData name="권재승" userId="773a29d1-1d19-4285-a7ae-19973c008fd6" providerId="ADAL" clId="{59CA17A1-25A7-4319-9991-04666C85BA18}" dt="2020-03-10T08:00:48.595" v="6859"/>
          <ac:spMkLst>
            <pc:docMk/>
            <pc:sldMk cId="3343931042" sldId="480"/>
            <ac:spMk id="54" creationId="{9C1C21EA-5110-40E2-AC92-CA4EC371AB3F}"/>
          </ac:spMkLst>
        </pc:spChg>
        <pc:picChg chg="add del mod">
          <ac:chgData name="권재승" userId="773a29d1-1d19-4285-a7ae-19973c008fd6" providerId="ADAL" clId="{59CA17A1-25A7-4319-9991-04666C85BA18}" dt="2020-03-10T06:58:21.438" v="5851"/>
          <ac:picMkLst>
            <pc:docMk/>
            <pc:sldMk cId="3343931042" sldId="480"/>
            <ac:picMk id="3" creationId="{C7089D02-CCE0-4A5E-AA15-B70496EF442C}"/>
          </ac:picMkLst>
        </pc:picChg>
        <pc:picChg chg="add del mod">
          <ac:chgData name="권재승" userId="773a29d1-1d19-4285-a7ae-19973c008fd6" providerId="ADAL" clId="{59CA17A1-25A7-4319-9991-04666C85BA18}" dt="2020-03-10T06:59:30.343" v="5878" actId="208"/>
          <ac:picMkLst>
            <pc:docMk/>
            <pc:sldMk cId="3343931042" sldId="480"/>
            <ac:picMk id="7" creationId="{FE10DB0A-AEB6-4CE7-90D8-0C933191A621}"/>
          </ac:picMkLst>
        </pc:picChg>
        <pc:picChg chg="add mod">
          <ac:chgData name="권재승" userId="773a29d1-1d19-4285-a7ae-19973c008fd6" providerId="ADAL" clId="{59CA17A1-25A7-4319-9991-04666C85BA18}" dt="2020-03-10T06:59:30.343" v="5878" actId="208"/>
          <ac:picMkLst>
            <pc:docMk/>
            <pc:sldMk cId="3343931042" sldId="480"/>
            <ac:picMk id="8" creationId="{156C9EC6-E9DE-40B9-BBF1-1EF037DA3C2F}"/>
          </ac:picMkLst>
        </pc:picChg>
        <pc:picChg chg="add del">
          <ac:chgData name="권재승" userId="773a29d1-1d19-4285-a7ae-19973c008fd6" providerId="ADAL" clId="{59CA17A1-25A7-4319-9991-04666C85BA18}" dt="2020-03-10T06:58:23.668" v="5854" actId="478"/>
          <ac:picMkLst>
            <pc:docMk/>
            <pc:sldMk cId="3343931042" sldId="480"/>
            <ac:picMk id="1027" creationId="{4F91C774-9D08-45B8-AAFF-F54F85AA9253}"/>
          </ac:picMkLst>
        </pc:picChg>
        <pc:cxnChg chg="del mod">
          <ac:chgData name="권재승" userId="773a29d1-1d19-4285-a7ae-19973c008fd6" providerId="ADAL" clId="{59CA17A1-25A7-4319-9991-04666C85BA18}" dt="2020-03-10T07:01:35.210" v="5945" actId="478"/>
          <ac:cxnSpMkLst>
            <pc:docMk/>
            <pc:sldMk cId="3343931042" sldId="480"/>
            <ac:cxnSpMk id="21" creationId="{DC86CA7D-D695-4BF7-92EF-3B51BEFA4784}"/>
          </ac:cxnSpMkLst>
        </pc:cxnChg>
        <pc:cxnChg chg="add del mod">
          <ac:chgData name="권재승" userId="773a29d1-1d19-4285-a7ae-19973c008fd6" providerId="ADAL" clId="{59CA17A1-25A7-4319-9991-04666C85BA18}" dt="2020-03-10T07:59:21.610" v="6725" actId="478"/>
          <ac:cxnSpMkLst>
            <pc:docMk/>
            <pc:sldMk cId="3343931042" sldId="480"/>
            <ac:cxnSpMk id="34" creationId="{89EE5F61-28EA-4EB5-8B7C-FAADA165DFC3}"/>
          </ac:cxnSpMkLst>
        </pc:cxnChg>
        <pc:cxnChg chg="add">
          <ac:chgData name="권재승" userId="773a29d1-1d19-4285-a7ae-19973c008fd6" providerId="ADAL" clId="{59CA17A1-25A7-4319-9991-04666C85BA18}" dt="2020-03-10T07:59:22.421" v="6726"/>
          <ac:cxnSpMkLst>
            <pc:docMk/>
            <pc:sldMk cId="3343931042" sldId="480"/>
            <ac:cxnSpMk id="41" creationId="{518D43FC-6409-4E54-A571-FC512DD33C97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08.805" v="16635" actId="20577"/>
        <pc:sldMkLst>
          <pc:docMk/>
          <pc:sldMk cId="859937067" sldId="481"/>
        </pc:sldMkLst>
        <pc:spChg chg="add mod">
          <ac:chgData name="권재승" userId="773a29d1-1d19-4285-a7ae-19973c008fd6" providerId="ADAL" clId="{59CA17A1-25A7-4319-9991-04666C85BA18}" dt="2020-03-10T07:23:02.022" v="6073" actId="1036"/>
          <ac:spMkLst>
            <pc:docMk/>
            <pc:sldMk cId="859937067" sldId="481"/>
            <ac:spMk id="3" creationId="{86B57E31-6FFB-423C-B159-D1C61CF8B595}"/>
          </ac:spMkLst>
        </pc:spChg>
        <pc:spChg chg="add del mod">
          <ac:chgData name="권재승" userId="773a29d1-1d19-4285-a7ae-19973c008fd6" providerId="ADAL" clId="{59CA17A1-25A7-4319-9991-04666C85BA18}" dt="2020-03-10T07:22:27.339" v="6065" actId="478"/>
          <ac:spMkLst>
            <pc:docMk/>
            <pc:sldMk cId="859937067" sldId="481"/>
            <ac:spMk id="26" creationId="{467961BB-3146-499A-9604-D2DE0EC158D6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28" creationId="{4C27EEE7-3E27-4019-A629-68686CD1F90B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30" creationId="{13510C57-C012-4D9E-B09A-39B3E78B7EB1}"/>
          </ac:spMkLst>
        </pc:spChg>
        <pc:spChg chg="mod">
          <ac:chgData name="권재승" userId="773a29d1-1d19-4285-a7ae-19973c008fd6" providerId="ADAL" clId="{59CA17A1-25A7-4319-9991-04666C85BA18}" dt="2020-03-17T15:05:08.805" v="16635" actId="20577"/>
          <ac:spMkLst>
            <pc:docMk/>
            <pc:sldMk cId="859937067" sldId="481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0T08:01:43.022" v="6912" actId="207"/>
          <ac:spMkLst>
            <pc:docMk/>
            <pc:sldMk cId="859937067" sldId="481"/>
            <ac:spMk id="33" creationId="{468F7C7E-7231-4981-9A19-94BCF89790E6}"/>
          </ac:spMkLst>
        </pc:spChg>
        <pc:spChg chg="mod">
          <ac:chgData name="권재승" userId="773a29d1-1d19-4285-a7ae-19973c008fd6" providerId="ADAL" clId="{59CA17A1-25A7-4319-9991-04666C85BA18}" dt="2020-03-10T07:21:13.210" v="6053" actId="21"/>
          <ac:spMkLst>
            <pc:docMk/>
            <pc:sldMk cId="859937067" sldId="481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8:00:54.400" v="6860" actId="478"/>
          <ac:spMkLst>
            <pc:docMk/>
            <pc:sldMk cId="859937067" sldId="481"/>
            <ac:spMk id="36" creationId="{44B9DAE2-8016-416D-A1D0-D986675AA3B8}"/>
          </ac:spMkLst>
        </pc:spChg>
        <pc:spChg chg="del">
          <ac:chgData name="권재승" userId="773a29d1-1d19-4285-a7ae-19973c008fd6" providerId="ADAL" clId="{59CA17A1-25A7-4319-9991-04666C85BA18}" dt="2020-03-10T08:00:54.400" v="6860" actId="478"/>
          <ac:spMkLst>
            <pc:docMk/>
            <pc:sldMk cId="859937067" sldId="481"/>
            <ac:spMk id="37" creationId="{6BF94A53-3944-4A6E-87CF-BA2FA6355EC2}"/>
          </ac:spMkLst>
        </pc:spChg>
        <pc:spChg chg="del">
          <ac:chgData name="권재승" userId="773a29d1-1d19-4285-a7ae-19973c008fd6" providerId="ADAL" clId="{59CA17A1-25A7-4319-9991-04666C85BA18}" dt="2020-03-10T08:00:54.400" v="6860" actId="478"/>
          <ac:spMkLst>
            <pc:docMk/>
            <pc:sldMk cId="859937067" sldId="481"/>
            <ac:spMk id="39" creationId="{33AB6DEA-ADF7-48DE-91BF-A4AF2C3BB6D9}"/>
          </ac:spMkLst>
        </pc:spChg>
        <pc:spChg chg="del">
          <ac:chgData name="권재승" userId="773a29d1-1d19-4285-a7ae-19973c008fd6" providerId="ADAL" clId="{59CA17A1-25A7-4319-9991-04666C85BA18}" dt="2020-03-10T08:00:54.400" v="6860" actId="478"/>
          <ac:spMkLst>
            <pc:docMk/>
            <pc:sldMk cId="859937067" sldId="481"/>
            <ac:spMk id="40" creationId="{B3B14417-024D-4B46-AE66-6C0B8B46FD9F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41" creationId="{E650CEE0-BFBB-4853-AD8C-63B3D29F91D5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42" creationId="{EC85B77E-BC54-4277-B909-9377365EBA8C}"/>
          </ac:spMkLst>
        </pc:spChg>
        <pc:spChg chg="add mod">
          <ac:chgData name="권재승" userId="773a29d1-1d19-4285-a7ae-19973c008fd6" providerId="ADAL" clId="{59CA17A1-25A7-4319-9991-04666C85BA18}" dt="2020-03-10T08:01:47.676" v="6913" actId="207"/>
          <ac:spMkLst>
            <pc:docMk/>
            <pc:sldMk cId="859937067" sldId="481"/>
            <ac:spMk id="43" creationId="{36D23167-F841-4D8A-854C-51AC0D854899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44" creationId="{1C772D78-A0DD-4339-A450-30D1F6CEDDD3}"/>
          </ac:spMkLst>
        </pc:spChg>
        <pc:spChg chg="add">
          <ac:chgData name="권재승" userId="773a29d1-1d19-4285-a7ae-19973c008fd6" providerId="ADAL" clId="{59CA17A1-25A7-4319-9991-04666C85BA18}" dt="2020-03-10T08:00:55.001" v="6861"/>
          <ac:spMkLst>
            <pc:docMk/>
            <pc:sldMk cId="859937067" sldId="481"/>
            <ac:spMk id="45" creationId="{1D8AA1B8-A217-4DDD-B8DC-2060342C9332}"/>
          </ac:spMkLst>
        </pc:spChg>
        <pc:picChg chg="add mod modCrop">
          <ac:chgData name="권재승" userId="773a29d1-1d19-4285-a7ae-19973c008fd6" providerId="ADAL" clId="{59CA17A1-25A7-4319-9991-04666C85BA18}" dt="2020-03-10T07:22:32.055" v="6066" actId="1076"/>
          <ac:picMkLst>
            <pc:docMk/>
            <pc:sldMk cId="859937067" sldId="481"/>
            <ac:picMk id="2" creationId="{7AA5C2E8-D65D-4D53-AA63-97B5D60E41D0}"/>
          </ac:picMkLst>
        </pc:picChg>
        <pc:picChg chg="del">
          <ac:chgData name="권재승" userId="773a29d1-1d19-4285-a7ae-19973c008fd6" providerId="ADAL" clId="{59CA17A1-25A7-4319-9991-04666C85BA18}" dt="2020-03-10T07:02:51.060" v="6023" actId="478"/>
          <ac:picMkLst>
            <pc:docMk/>
            <pc:sldMk cId="859937067" sldId="481"/>
            <ac:picMk id="6" creationId="{4503412F-FE6A-4F65-914A-0ACC3EEF5079}"/>
          </ac:picMkLst>
        </pc:picChg>
        <pc:picChg chg="del">
          <ac:chgData name="권재승" userId="773a29d1-1d19-4285-a7ae-19973c008fd6" providerId="ADAL" clId="{59CA17A1-25A7-4319-9991-04666C85BA18}" dt="2020-03-10T07:02:53.339" v="6025" actId="478"/>
          <ac:picMkLst>
            <pc:docMk/>
            <pc:sldMk cId="859937067" sldId="481"/>
            <ac:picMk id="7" creationId="{FE10DB0A-AEB6-4CE7-90D8-0C933191A621}"/>
          </ac:picMkLst>
        </pc:picChg>
        <pc:picChg chg="del">
          <ac:chgData name="권재승" userId="773a29d1-1d19-4285-a7ae-19973c008fd6" providerId="ADAL" clId="{59CA17A1-25A7-4319-9991-04666C85BA18}" dt="2020-03-10T07:02:52.231" v="6024" actId="478"/>
          <ac:picMkLst>
            <pc:docMk/>
            <pc:sldMk cId="859937067" sldId="481"/>
            <ac:picMk id="8" creationId="{156C9EC6-E9DE-40B9-BBF1-1EF037DA3C2F}"/>
          </ac:picMkLst>
        </pc:picChg>
        <pc:cxnChg chg="add">
          <ac:chgData name="권재승" userId="773a29d1-1d19-4285-a7ae-19973c008fd6" providerId="ADAL" clId="{59CA17A1-25A7-4319-9991-04666C85BA18}" dt="2020-03-10T08:00:55.001" v="6861"/>
          <ac:cxnSpMkLst>
            <pc:docMk/>
            <pc:sldMk cId="859937067" sldId="481"/>
            <ac:cxnSpMk id="27" creationId="{2CCAC3A8-0C7C-4102-BE6D-3ECE840F4B6D}"/>
          </ac:cxnSpMkLst>
        </pc:cxnChg>
        <pc:cxnChg chg="del mod">
          <ac:chgData name="권재승" userId="773a29d1-1d19-4285-a7ae-19973c008fd6" providerId="ADAL" clId="{59CA17A1-25A7-4319-9991-04666C85BA18}" dt="2020-03-10T08:00:54.400" v="6860" actId="478"/>
          <ac:cxnSpMkLst>
            <pc:docMk/>
            <pc:sldMk cId="859937067" sldId="481"/>
            <ac:cxnSpMk id="34" creationId="{89EE5F61-28EA-4EB5-8B7C-FAADA165DFC3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10.903" v="16637" actId="20577"/>
        <pc:sldMkLst>
          <pc:docMk/>
          <pc:sldMk cId="596789238" sldId="482"/>
        </pc:sldMkLst>
        <pc:spChg chg="mod ord">
          <ac:chgData name="권재승" userId="773a29d1-1d19-4285-a7ae-19973c008fd6" providerId="ADAL" clId="{59CA17A1-25A7-4319-9991-04666C85BA18}" dt="2020-03-10T07:28:31.540" v="6163" actId="1038"/>
          <ac:spMkLst>
            <pc:docMk/>
            <pc:sldMk cId="596789238" sldId="482"/>
            <ac:spMk id="3" creationId="{86B57E31-6FFB-423C-B159-D1C61CF8B595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27" creationId="{550AB3E9-5061-4E94-B990-CCD85744213C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28" creationId="{D42B9449-FA68-4A95-9D21-6C964DCC750D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30" creationId="{3BAF9185-7533-4ACB-94E1-1A45862CDA19}"/>
          </ac:spMkLst>
        </pc:spChg>
        <pc:spChg chg="mod">
          <ac:chgData name="권재승" userId="773a29d1-1d19-4285-a7ae-19973c008fd6" providerId="ADAL" clId="{59CA17A1-25A7-4319-9991-04666C85BA18}" dt="2020-03-17T15:05:10.903" v="16637" actId="20577"/>
          <ac:spMkLst>
            <pc:docMk/>
            <pc:sldMk cId="596789238" sldId="482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0T08:01:34.885" v="6911" actId="207"/>
          <ac:spMkLst>
            <pc:docMk/>
            <pc:sldMk cId="596789238" sldId="482"/>
            <ac:spMk id="33" creationId="{C2261D70-6358-40FD-90FB-E1B9F228495F}"/>
          </ac:spMkLst>
        </pc:spChg>
        <pc:spChg chg="mod">
          <ac:chgData name="권재승" userId="773a29d1-1d19-4285-a7ae-19973c008fd6" providerId="ADAL" clId="{59CA17A1-25A7-4319-9991-04666C85BA18}" dt="2020-03-10T07:24:10.626" v="6138" actId="20577"/>
          <ac:spMkLst>
            <pc:docMk/>
            <pc:sldMk cId="596789238" sldId="482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8:00:56.943" v="6862" actId="478"/>
          <ac:spMkLst>
            <pc:docMk/>
            <pc:sldMk cId="596789238" sldId="482"/>
            <ac:spMk id="36" creationId="{44B9DAE2-8016-416D-A1D0-D986675AA3B8}"/>
          </ac:spMkLst>
        </pc:spChg>
        <pc:spChg chg="del">
          <ac:chgData name="권재승" userId="773a29d1-1d19-4285-a7ae-19973c008fd6" providerId="ADAL" clId="{59CA17A1-25A7-4319-9991-04666C85BA18}" dt="2020-03-10T08:00:56.943" v="6862" actId="478"/>
          <ac:spMkLst>
            <pc:docMk/>
            <pc:sldMk cId="596789238" sldId="482"/>
            <ac:spMk id="37" creationId="{6BF94A53-3944-4A6E-87CF-BA2FA6355EC2}"/>
          </ac:spMkLst>
        </pc:spChg>
        <pc:spChg chg="del">
          <ac:chgData name="권재승" userId="773a29d1-1d19-4285-a7ae-19973c008fd6" providerId="ADAL" clId="{59CA17A1-25A7-4319-9991-04666C85BA18}" dt="2020-03-10T08:00:56.943" v="6862" actId="478"/>
          <ac:spMkLst>
            <pc:docMk/>
            <pc:sldMk cId="596789238" sldId="482"/>
            <ac:spMk id="39" creationId="{33AB6DEA-ADF7-48DE-91BF-A4AF2C3BB6D9}"/>
          </ac:spMkLst>
        </pc:spChg>
        <pc:spChg chg="del">
          <ac:chgData name="권재승" userId="773a29d1-1d19-4285-a7ae-19973c008fd6" providerId="ADAL" clId="{59CA17A1-25A7-4319-9991-04666C85BA18}" dt="2020-03-10T08:00:56.943" v="6862" actId="478"/>
          <ac:spMkLst>
            <pc:docMk/>
            <pc:sldMk cId="596789238" sldId="482"/>
            <ac:spMk id="40" creationId="{B3B14417-024D-4B46-AE66-6C0B8B46FD9F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41" creationId="{5641B9DE-4542-4F8C-8810-676EA71C9FD7}"/>
          </ac:spMkLst>
        </pc:spChg>
        <pc:spChg chg="add mod">
          <ac:chgData name="권재승" userId="773a29d1-1d19-4285-a7ae-19973c008fd6" providerId="ADAL" clId="{59CA17A1-25A7-4319-9991-04666C85BA18}" dt="2020-03-10T08:01:52.040" v="6914" actId="207"/>
          <ac:spMkLst>
            <pc:docMk/>
            <pc:sldMk cId="596789238" sldId="482"/>
            <ac:spMk id="42" creationId="{5FD76F22-4F64-4A5B-8F39-86B5F041A6DE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43" creationId="{048F438C-CEC2-4487-AF07-362C646D6A1D}"/>
          </ac:spMkLst>
        </pc:spChg>
        <pc:spChg chg="add">
          <ac:chgData name="권재승" userId="773a29d1-1d19-4285-a7ae-19973c008fd6" providerId="ADAL" clId="{59CA17A1-25A7-4319-9991-04666C85BA18}" dt="2020-03-10T08:00:57.517" v="6863"/>
          <ac:spMkLst>
            <pc:docMk/>
            <pc:sldMk cId="596789238" sldId="482"/>
            <ac:spMk id="44" creationId="{5B4015E6-192F-4B67-80E7-2970EDF74E0E}"/>
          </ac:spMkLst>
        </pc:spChg>
        <pc:picChg chg="del">
          <ac:chgData name="권재승" userId="773a29d1-1d19-4285-a7ae-19973c008fd6" providerId="ADAL" clId="{59CA17A1-25A7-4319-9991-04666C85BA18}" dt="2020-03-10T07:25:29.078" v="6139" actId="478"/>
          <ac:picMkLst>
            <pc:docMk/>
            <pc:sldMk cId="596789238" sldId="482"/>
            <ac:picMk id="2" creationId="{7AA5C2E8-D65D-4D53-AA63-97B5D60E41D0}"/>
          </ac:picMkLst>
        </pc:picChg>
        <pc:picChg chg="add mod">
          <ac:chgData name="권재승" userId="773a29d1-1d19-4285-a7ae-19973c008fd6" providerId="ADAL" clId="{59CA17A1-25A7-4319-9991-04666C85BA18}" dt="2020-03-10T07:28:31.540" v="6163" actId="1038"/>
          <ac:picMkLst>
            <pc:docMk/>
            <pc:sldMk cId="596789238" sldId="482"/>
            <ac:picMk id="4" creationId="{04C17AB5-834D-40D9-AFC3-3EC4229D1842}"/>
          </ac:picMkLst>
        </pc:picChg>
        <pc:cxnChg chg="add">
          <ac:chgData name="권재승" userId="773a29d1-1d19-4285-a7ae-19973c008fd6" providerId="ADAL" clId="{59CA17A1-25A7-4319-9991-04666C85BA18}" dt="2020-03-10T08:00:57.517" v="6863"/>
          <ac:cxnSpMkLst>
            <pc:docMk/>
            <pc:sldMk cId="596789238" sldId="482"/>
            <ac:cxnSpMk id="26" creationId="{18CE1D12-7F21-4D3E-A7CA-E93774DA1320}"/>
          </ac:cxnSpMkLst>
        </pc:cxnChg>
        <pc:cxnChg chg="del mod">
          <ac:chgData name="권재승" userId="773a29d1-1d19-4285-a7ae-19973c008fd6" providerId="ADAL" clId="{59CA17A1-25A7-4319-9991-04666C85BA18}" dt="2020-03-10T08:00:56.943" v="6862" actId="478"/>
          <ac:cxnSpMkLst>
            <pc:docMk/>
            <pc:sldMk cId="596789238" sldId="482"/>
            <ac:cxnSpMk id="34" creationId="{89EE5F61-28EA-4EB5-8B7C-FAADA165DFC3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13.116" v="16639" actId="20577"/>
        <pc:sldMkLst>
          <pc:docMk/>
          <pc:sldMk cId="3036074851" sldId="483"/>
        </pc:sldMkLst>
        <pc:spChg chg="del">
          <ac:chgData name="권재승" userId="773a29d1-1d19-4285-a7ae-19973c008fd6" providerId="ADAL" clId="{59CA17A1-25A7-4319-9991-04666C85BA18}" dt="2020-03-10T07:30:47.856" v="6337" actId="478"/>
          <ac:spMkLst>
            <pc:docMk/>
            <pc:sldMk cId="3036074851" sldId="483"/>
            <ac:spMk id="3" creationId="{86B57E31-6FFB-423C-B159-D1C61CF8B595}"/>
          </ac:spMkLst>
        </pc:spChg>
        <pc:spChg chg="add del mod">
          <ac:chgData name="권재승" userId="773a29d1-1d19-4285-a7ae-19973c008fd6" providerId="ADAL" clId="{59CA17A1-25A7-4319-9991-04666C85BA18}" dt="2020-03-10T07:37:29.521" v="6365" actId="478"/>
          <ac:spMkLst>
            <pc:docMk/>
            <pc:sldMk cId="3036074851" sldId="483"/>
            <ac:spMk id="8" creationId="{FD504FE2-B61A-404F-A09B-A8AE9215E54C}"/>
          </ac:spMkLst>
        </pc:spChg>
        <pc:spChg chg="add mod">
          <ac:chgData name="권재승" userId="773a29d1-1d19-4285-a7ae-19973c008fd6" providerId="ADAL" clId="{59CA17A1-25A7-4319-9991-04666C85BA18}" dt="2020-03-10T07:38:01.418" v="6378" actId="1035"/>
          <ac:spMkLst>
            <pc:docMk/>
            <pc:sldMk cId="3036074851" sldId="483"/>
            <ac:spMk id="9" creationId="{CA1D84B0-670E-48F2-A058-E08A35B5689D}"/>
          </ac:spMkLst>
        </pc:spChg>
        <pc:spChg chg="mod">
          <ac:chgData name="권재승" userId="773a29d1-1d19-4285-a7ae-19973c008fd6" providerId="ADAL" clId="{59CA17A1-25A7-4319-9991-04666C85BA18}" dt="2020-03-17T15:05:13.116" v="16639" actId="20577"/>
          <ac:spMkLst>
            <pc:docMk/>
            <pc:sldMk cId="3036074851" sldId="483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07:30:46.343" v="6336"/>
          <ac:spMkLst>
            <pc:docMk/>
            <pc:sldMk cId="3036074851" sldId="483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8:01:00.507" v="6864" actId="478"/>
          <ac:spMkLst>
            <pc:docMk/>
            <pc:sldMk cId="3036074851" sldId="483"/>
            <ac:spMk id="36" creationId="{44B9DAE2-8016-416D-A1D0-D986675AA3B8}"/>
          </ac:spMkLst>
        </pc:spChg>
        <pc:spChg chg="del">
          <ac:chgData name="권재승" userId="773a29d1-1d19-4285-a7ae-19973c008fd6" providerId="ADAL" clId="{59CA17A1-25A7-4319-9991-04666C85BA18}" dt="2020-03-10T08:01:00.507" v="6864" actId="478"/>
          <ac:spMkLst>
            <pc:docMk/>
            <pc:sldMk cId="3036074851" sldId="483"/>
            <ac:spMk id="37" creationId="{6BF94A53-3944-4A6E-87CF-BA2FA6355EC2}"/>
          </ac:spMkLst>
        </pc:spChg>
        <pc:spChg chg="del">
          <ac:chgData name="권재승" userId="773a29d1-1d19-4285-a7ae-19973c008fd6" providerId="ADAL" clId="{59CA17A1-25A7-4319-9991-04666C85BA18}" dt="2020-03-10T08:01:00.507" v="6864" actId="478"/>
          <ac:spMkLst>
            <pc:docMk/>
            <pc:sldMk cId="3036074851" sldId="483"/>
            <ac:spMk id="39" creationId="{33AB6DEA-ADF7-48DE-91BF-A4AF2C3BB6D9}"/>
          </ac:spMkLst>
        </pc:spChg>
        <pc:spChg chg="del">
          <ac:chgData name="권재승" userId="773a29d1-1d19-4285-a7ae-19973c008fd6" providerId="ADAL" clId="{59CA17A1-25A7-4319-9991-04666C85BA18}" dt="2020-03-10T08:01:00.507" v="6864" actId="478"/>
          <ac:spMkLst>
            <pc:docMk/>
            <pc:sldMk cId="3036074851" sldId="483"/>
            <ac:spMk id="40" creationId="{B3B14417-024D-4B46-AE66-6C0B8B46FD9F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2" creationId="{898FC525-2B9B-4100-959D-BF8373C8CC17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3" creationId="{913A67B4-E1D6-4AA8-87C5-B8BFED06BAD6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4" creationId="{EAE55A0C-6382-45AC-A3DF-356426B38923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5" creationId="{E5F45114-C12C-4A8E-876C-0D1569F082C9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6" creationId="{707CC924-FA2C-47FE-B1DD-B9C1AAA6F5F0}"/>
          </ac:spMkLst>
        </pc:spChg>
        <pc:spChg chg="add mod">
          <ac:chgData name="권재승" userId="773a29d1-1d19-4285-a7ae-19973c008fd6" providerId="ADAL" clId="{59CA17A1-25A7-4319-9991-04666C85BA18}" dt="2020-03-10T08:01:54.996" v="6915" actId="207"/>
          <ac:spMkLst>
            <pc:docMk/>
            <pc:sldMk cId="3036074851" sldId="483"/>
            <ac:spMk id="57" creationId="{9A60BA45-FDF3-435F-8001-C1A393A2170F}"/>
          </ac:spMkLst>
        </pc:spChg>
        <pc:spChg chg="add">
          <ac:chgData name="권재승" userId="773a29d1-1d19-4285-a7ae-19973c008fd6" providerId="ADAL" clId="{59CA17A1-25A7-4319-9991-04666C85BA18}" dt="2020-03-10T08:01:01.070" v="6865"/>
          <ac:spMkLst>
            <pc:docMk/>
            <pc:sldMk cId="3036074851" sldId="483"/>
            <ac:spMk id="58" creationId="{25F40E65-1D96-467E-A3D4-4AC79D7B16B4}"/>
          </ac:spMkLst>
        </pc:spChg>
        <pc:spChg chg="add mod">
          <ac:chgData name="권재승" userId="773a29d1-1d19-4285-a7ae-19973c008fd6" providerId="ADAL" clId="{59CA17A1-25A7-4319-9991-04666C85BA18}" dt="2020-03-10T08:01:19.003" v="6910"/>
          <ac:spMkLst>
            <pc:docMk/>
            <pc:sldMk cId="3036074851" sldId="483"/>
            <ac:spMk id="59" creationId="{04FF4F63-483F-489F-86C8-A82048378184}"/>
          </ac:spMkLst>
        </pc:spChg>
        <pc:picChg chg="add del mod">
          <ac:chgData name="권재승" userId="773a29d1-1d19-4285-a7ae-19973c008fd6" providerId="ADAL" clId="{59CA17A1-25A7-4319-9991-04666C85BA18}" dt="2020-03-10T07:33:25.940" v="6346" actId="478"/>
          <ac:picMkLst>
            <pc:docMk/>
            <pc:sldMk cId="3036074851" sldId="483"/>
            <ac:picMk id="2" creationId="{72BE9A86-A50B-4C13-8E01-2011612F2AE7}"/>
          </ac:picMkLst>
        </pc:picChg>
        <pc:picChg chg="del">
          <ac:chgData name="권재승" userId="773a29d1-1d19-4285-a7ae-19973c008fd6" providerId="ADAL" clId="{59CA17A1-25A7-4319-9991-04666C85BA18}" dt="2020-03-10T07:30:03.875" v="6245" actId="478"/>
          <ac:picMkLst>
            <pc:docMk/>
            <pc:sldMk cId="3036074851" sldId="483"/>
            <ac:picMk id="4" creationId="{04C17AB5-834D-40D9-AFC3-3EC4229D1842}"/>
          </ac:picMkLst>
        </pc:picChg>
        <pc:picChg chg="add mod">
          <ac:chgData name="권재승" userId="773a29d1-1d19-4285-a7ae-19973c008fd6" providerId="ADAL" clId="{59CA17A1-25A7-4319-9991-04666C85BA18}" dt="2020-03-10T07:38:01.418" v="6378" actId="1035"/>
          <ac:picMkLst>
            <pc:docMk/>
            <pc:sldMk cId="3036074851" sldId="483"/>
            <ac:picMk id="6" creationId="{85697209-5745-4108-A7A7-9FE695DA7C86}"/>
          </ac:picMkLst>
        </pc:picChg>
        <pc:picChg chg="add mod">
          <ac:chgData name="권재승" userId="773a29d1-1d19-4285-a7ae-19973c008fd6" providerId="ADAL" clId="{59CA17A1-25A7-4319-9991-04666C85BA18}" dt="2020-03-10T07:38:01.418" v="6378" actId="1035"/>
          <ac:picMkLst>
            <pc:docMk/>
            <pc:sldMk cId="3036074851" sldId="483"/>
            <ac:picMk id="7" creationId="{2A98A78C-F54D-4012-A903-88CA494591BE}"/>
          </ac:picMkLst>
        </pc:picChg>
        <pc:picChg chg="add del mod">
          <ac:chgData name="권재승" userId="773a29d1-1d19-4285-a7ae-19973c008fd6" providerId="ADAL" clId="{59CA17A1-25A7-4319-9991-04666C85BA18}" dt="2020-03-10T07:40:35.863" v="6412" actId="478"/>
          <ac:picMkLst>
            <pc:docMk/>
            <pc:sldMk cId="3036074851" sldId="483"/>
            <ac:picMk id="28" creationId="{222848BE-0688-42CD-9BB9-DC633871527B}"/>
          </ac:picMkLst>
        </pc:picChg>
        <pc:picChg chg="add mod modCrop">
          <ac:chgData name="권재승" userId="773a29d1-1d19-4285-a7ae-19973c008fd6" providerId="ADAL" clId="{59CA17A1-25A7-4319-9991-04666C85BA18}" dt="2020-03-10T07:39:43.842" v="6398" actId="2085"/>
          <ac:picMkLst>
            <pc:docMk/>
            <pc:sldMk cId="3036074851" sldId="483"/>
            <ac:picMk id="30" creationId="{B50A2BBB-318B-4904-9C00-AFA627096E08}"/>
          </ac:picMkLst>
        </pc:picChg>
        <pc:picChg chg="add mod modCrop">
          <ac:chgData name="권재승" userId="773a29d1-1d19-4285-a7ae-19973c008fd6" providerId="ADAL" clId="{59CA17A1-25A7-4319-9991-04666C85BA18}" dt="2020-03-10T07:40:33.446" v="6411" actId="2085"/>
          <ac:picMkLst>
            <pc:docMk/>
            <pc:sldMk cId="3036074851" sldId="483"/>
            <ac:picMk id="33" creationId="{8F1E94AA-0AFF-4ACB-AE48-3488F98F6220}"/>
          </ac:picMkLst>
        </pc:picChg>
        <pc:picChg chg="add mod modCrop">
          <ac:chgData name="권재승" userId="773a29d1-1d19-4285-a7ae-19973c008fd6" providerId="ADAL" clId="{59CA17A1-25A7-4319-9991-04666C85BA18}" dt="2020-03-10T07:39:23.489" v="6392" actId="2085"/>
          <ac:picMkLst>
            <pc:docMk/>
            <pc:sldMk cId="3036074851" sldId="483"/>
            <ac:picMk id="41" creationId="{DE05F600-B234-4F12-9BF7-C855B79C23FE}"/>
          </ac:picMkLst>
        </pc:picChg>
        <pc:picChg chg="add mod modCrop">
          <ac:chgData name="권재승" userId="773a29d1-1d19-4285-a7ae-19973c008fd6" providerId="ADAL" clId="{59CA17A1-25A7-4319-9991-04666C85BA18}" dt="2020-03-10T07:40:14.607" v="6406" actId="2085"/>
          <ac:picMkLst>
            <pc:docMk/>
            <pc:sldMk cId="3036074851" sldId="483"/>
            <ac:picMk id="42" creationId="{2457F191-A1D2-4E0E-92CC-694A2A394D81}"/>
          </ac:picMkLst>
        </pc:picChg>
        <pc:picChg chg="add mod">
          <ac:chgData name="권재승" userId="773a29d1-1d19-4285-a7ae-19973c008fd6" providerId="ADAL" clId="{59CA17A1-25A7-4319-9991-04666C85BA18}" dt="2020-03-10T07:40:42.038" v="6414" actId="1076"/>
          <ac:picMkLst>
            <pc:docMk/>
            <pc:sldMk cId="3036074851" sldId="483"/>
            <ac:picMk id="43" creationId="{E8213D1D-27C5-4D0F-A066-ACEEA072E41E}"/>
          </ac:picMkLst>
        </pc:picChg>
        <pc:picChg chg="add mod">
          <ac:chgData name="권재승" userId="773a29d1-1d19-4285-a7ae-19973c008fd6" providerId="ADAL" clId="{59CA17A1-25A7-4319-9991-04666C85BA18}" dt="2020-03-10T07:40:48.375" v="6416" actId="1076"/>
          <ac:picMkLst>
            <pc:docMk/>
            <pc:sldMk cId="3036074851" sldId="483"/>
            <ac:picMk id="44" creationId="{CE8C9DDE-D8AA-4F78-887B-237379CC2728}"/>
          </ac:picMkLst>
        </pc:picChg>
        <pc:picChg chg="add del">
          <ac:chgData name="권재승" userId="773a29d1-1d19-4285-a7ae-19973c008fd6" providerId="ADAL" clId="{59CA17A1-25A7-4319-9991-04666C85BA18}" dt="2020-03-10T07:46:41.903" v="6423"/>
          <ac:picMkLst>
            <pc:docMk/>
            <pc:sldMk cId="3036074851" sldId="483"/>
            <ac:picMk id="45" creationId="{71DE9D31-6AC6-42DE-89A0-071BD7D9F6F8}"/>
          </ac:picMkLst>
        </pc:picChg>
        <pc:cxnChg chg="del mod">
          <ac:chgData name="권재승" userId="773a29d1-1d19-4285-a7ae-19973c008fd6" providerId="ADAL" clId="{59CA17A1-25A7-4319-9991-04666C85BA18}" dt="2020-03-10T08:01:00.507" v="6864" actId="478"/>
          <ac:cxnSpMkLst>
            <pc:docMk/>
            <pc:sldMk cId="3036074851" sldId="483"/>
            <ac:cxnSpMk id="34" creationId="{89EE5F61-28EA-4EB5-8B7C-FAADA165DFC3}"/>
          </ac:cxnSpMkLst>
        </pc:cxnChg>
        <pc:cxnChg chg="add">
          <ac:chgData name="권재승" userId="773a29d1-1d19-4285-a7ae-19973c008fd6" providerId="ADAL" clId="{59CA17A1-25A7-4319-9991-04666C85BA18}" dt="2020-03-10T08:01:01.070" v="6865"/>
          <ac:cxnSpMkLst>
            <pc:docMk/>
            <pc:sldMk cId="3036074851" sldId="483"/>
            <ac:cxnSpMk id="47" creationId="{71F2143F-557D-45ED-8F64-739C63E0D763}"/>
          </ac:cxnSpMkLst>
        </pc:cxnChg>
      </pc:sldChg>
      <pc:sldChg chg="addSp delSp modSp add del mod">
        <pc:chgData name="권재승" userId="773a29d1-1d19-4285-a7ae-19973c008fd6" providerId="ADAL" clId="{59CA17A1-25A7-4319-9991-04666C85BA18}" dt="2020-03-10T07:29:32.044" v="6172" actId="47"/>
        <pc:sldMkLst>
          <pc:docMk/>
          <pc:sldMk cId="3806265540" sldId="483"/>
        </pc:sldMkLst>
        <pc:spChg chg="del">
          <ac:chgData name="권재승" userId="773a29d1-1d19-4285-a7ae-19973c008fd6" providerId="ADAL" clId="{59CA17A1-25A7-4319-9991-04666C85BA18}" dt="2020-03-10T07:28:53.892" v="6165" actId="478"/>
          <ac:spMkLst>
            <pc:docMk/>
            <pc:sldMk cId="3806265540" sldId="483"/>
            <ac:spMk id="3" creationId="{86B57E31-6FFB-423C-B159-D1C61CF8B595}"/>
          </ac:spMkLst>
        </pc:spChg>
        <pc:picChg chg="add del mod">
          <ac:chgData name="권재승" userId="773a29d1-1d19-4285-a7ae-19973c008fd6" providerId="ADAL" clId="{59CA17A1-25A7-4319-9991-04666C85BA18}" dt="2020-03-10T07:29:29.643" v="6171" actId="478"/>
          <ac:picMkLst>
            <pc:docMk/>
            <pc:sldMk cId="3806265540" sldId="483"/>
            <ac:picMk id="2" creationId="{DEDAF214-35C2-4D9A-BA43-A4B2818A8C06}"/>
          </ac:picMkLst>
        </pc:picChg>
        <pc:picChg chg="del">
          <ac:chgData name="권재승" userId="773a29d1-1d19-4285-a7ae-19973c008fd6" providerId="ADAL" clId="{59CA17A1-25A7-4319-9991-04666C85BA18}" dt="2020-03-10T07:28:53.892" v="6165" actId="478"/>
          <ac:picMkLst>
            <pc:docMk/>
            <pc:sldMk cId="3806265540" sldId="483"/>
            <ac:picMk id="4" creationId="{04C17AB5-834D-40D9-AFC3-3EC4229D1842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5:45.207" v="16641" actId="20577"/>
        <pc:sldMkLst>
          <pc:docMk/>
          <pc:sldMk cId="3092445143" sldId="484"/>
        </pc:sldMkLst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22" creationId="{32E3C474-44E2-42C2-91FB-57826E4B9DF3}"/>
          </ac:spMkLst>
        </pc:spChg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26" creationId="{C32B990B-D975-4187-8F3F-E48EA7004C90}"/>
          </ac:spMkLst>
        </pc:spChg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27" creationId="{470F1E31-6231-441D-83D5-A122D1C453BE}"/>
          </ac:spMkLst>
        </pc:spChg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28" creationId="{8D2A42A6-20DB-40CB-83D3-6ED37FA563D8}"/>
          </ac:spMkLst>
        </pc:spChg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30" creationId="{57877121-4E00-4C66-BCE7-C25F9B2F7CA4}"/>
          </ac:spMkLst>
        </pc:spChg>
        <pc:spChg chg="mod">
          <ac:chgData name="권재승" userId="773a29d1-1d19-4285-a7ae-19973c008fd6" providerId="ADAL" clId="{59CA17A1-25A7-4319-9991-04666C85BA18}" dt="2020-03-11T01:43:10.421" v="11713" actId="20577"/>
          <ac:spMkLst>
            <pc:docMk/>
            <pc:sldMk cId="3092445143" sldId="484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45.207" v="16641" actId="20577"/>
          <ac:spMkLst>
            <pc:docMk/>
            <pc:sldMk cId="3092445143" sldId="484"/>
            <ac:spMk id="32" creationId="{D9014731-AA4C-499C-A596-FD3A8FF05853}"/>
          </ac:spMkLst>
        </pc:spChg>
        <pc:spChg chg="del">
          <ac:chgData name="권재승" userId="773a29d1-1d19-4285-a7ae-19973c008fd6" providerId="ADAL" clId="{59CA17A1-25A7-4319-9991-04666C85BA18}" dt="2020-03-10T08:02:21.140" v="6916" actId="478"/>
          <ac:spMkLst>
            <pc:docMk/>
            <pc:sldMk cId="3092445143" sldId="484"/>
            <ac:spMk id="33" creationId="{11377799-F740-4CEE-A01B-F68EC513446C}"/>
          </ac:spMkLst>
        </pc:spChg>
        <pc:spChg chg="add del mod">
          <ac:chgData name="권재승" userId="773a29d1-1d19-4285-a7ae-19973c008fd6" providerId="ADAL" clId="{59CA17A1-25A7-4319-9991-04666C85BA18}" dt="2020-03-10T07:47:59.003" v="6530" actId="478"/>
          <ac:spMkLst>
            <pc:docMk/>
            <pc:sldMk cId="3092445143" sldId="484"/>
            <ac:spMk id="34" creationId="{C097D672-23F0-48BF-9B85-48442DD6243D}"/>
          </ac:spMkLst>
        </pc:spChg>
        <pc:spChg chg="add del mod">
          <ac:chgData name="권재승" userId="773a29d1-1d19-4285-a7ae-19973c008fd6" providerId="ADAL" clId="{59CA17A1-25A7-4319-9991-04666C85BA18}" dt="2020-03-11T01:43:16.627" v="11734"/>
          <ac:spMkLst>
            <pc:docMk/>
            <pc:sldMk cId="3092445143" sldId="484"/>
            <ac:spMk id="35" creationId="{90609610-AFD2-4970-8FE0-130D1F50F8CC}"/>
          </ac:spMkLst>
        </pc:spChg>
        <pc:picChg chg="del">
          <ac:chgData name="권재승" userId="773a29d1-1d19-4285-a7ae-19973c008fd6" providerId="ADAL" clId="{59CA17A1-25A7-4319-9991-04666C85BA18}" dt="2020-03-10T07:46:47.101" v="6427" actId="478"/>
          <ac:picMkLst>
            <pc:docMk/>
            <pc:sldMk cId="3092445143" sldId="484"/>
            <ac:picMk id="2" creationId="{DE385A80-DC50-49D5-BC0E-D82F5181A117}"/>
          </ac:picMkLst>
        </pc:picChg>
        <pc:picChg chg="del">
          <ac:chgData name="권재승" userId="773a29d1-1d19-4285-a7ae-19973c008fd6" providerId="ADAL" clId="{59CA17A1-25A7-4319-9991-04666C85BA18}" dt="2020-03-10T07:46:45.061" v="6425" actId="478"/>
          <ac:picMkLst>
            <pc:docMk/>
            <pc:sldMk cId="3092445143" sldId="484"/>
            <ac:picMk id="3" creationId="{DB7B87DB-89D7-4F2E-9403-50D2107BF9A5}"/>
          </ac:picMkLst>
        </pc:picChg>
        <pc:picChg chg="mod modCrop">
          <ac:chgData name="권재승" userId="773a29d1-1d19-4285-a7ae-19973c008fd6" providerId="ADAL" clId="{59CA17A1-25A7-4319-9991-04666C85BA18}" dt="2020-03-10T07:54:23.404" v="6533" actId="1076"/>
          <ac:picMkLst>
            <pc:docMk/>
            <pc:sldMk cId="3092445143" sldId="484"/>
            <ac:picMk id="4" creationId="{2BD1960B-7CEF-4F86-A771-C3B63D231A7F}"/>
          </ac:picMkLst>
        </pc:picChg>
        <pc:cxnChg chg="del mod">
          <ac:chgData name="권재승" userId="773a29d1-1d19-4285-a7ae-19973c008fd6" providerId="ADAL" clId="{59CA17A1-25A7-4319-9991-04666C85BA18}" dt="2020-03-10T08:02:21.140" v="6916" actId="478"/>
          <ac:cxnSpMkLst>
            <pc:docMk/>
            <pc:sldMk cId="3092445143" sldId="484"/>
            <ac:cxnSpMk id="21" creationId="{DC86CA7D-D695-4BF7-92EF-3B51BEFA4784}"/>
          </ac:cxnSpMkLst>
        </pc:cxnChg>
      </pc:sldChg>
      <pc:sldChg chg="addSp delSp modSp add mod ord">
        <pc:chgData name="권재승" userId="773a29d1-1d19-4285-a7ae-19973c008fd6" providerId="ADAL" clId="{59CA17A1-25A7-4319-9991-04666C85BA18}" dt="2020-03-17T15:05:48.320" v="16643" actId="20577"/>
        <pc:sldMkLst>
          <pc:docMk/>
          <pc:sldMk cId="3688510277" sldId="485"/>
        </pc:sldMkLst>
        <pc:spChg chg="del">
          <ac:chgData name="권재승" userId="773a29d1-1d19-4285-a7ae-19973c008fd6" providerId="ADAL" clId="{59CA17A1-25A7-4319-9991-04666C85BA18}" dt="2020-03-10T07:57:21.523" v="6675" actId="478"/>
          <ac:spMkLst>
            <pc:docMk/>
            <pc:sldMk cId="3688510277" sldId="485"/>
            <ac:spMk id="22" creationId="{32E3C474-44E2-42C2-91FB-57826E4B9DF3}"/>
          </ac:spMkLst>
        </pc:spChg>
        <pc:spChg chg="del">
          <ac:chgData name="권재승" userId="773a29d1-1d19-4285-a7ae-19973c008fd6" providerId="ADAL" clId="{59CA17A1-25A7-4319-9991-04666C85BA18}" dt="2020-03-10T07:57:40.638" v="6676" actId="478"/>
          <ac:spMkLst>
            <pc:docMk/>
            <pc:sldMk cId="3688510277" sldId="485"/>
            <ac:spMk id="26" creationId="{C32B990B-D975-4187-8F3F-E48EA7004C90}"/>
          </ac:spMkLst>
        </pc:spChg>
        <pc:spChg chg="del mod">
          <ac:chgData name="권재승" userId="773a29d1-1d19-4285-a7ae-19973c008fd6" providerId="ADAL" clId="{59CA17A1-25A7-4319-9991-04666C85BA18}" dt="2020-03-10T07:57:40.638" v="6676" actId="478"/>
          <ac:spMkLst>
            <pc:docMk/>
            <pc:sldMk cId="3688510277" sldId="485"/>
            <ac:spMk id="27" creationId="{470F1E31-6231-441D-83D5-A122D1C453BE}"/>
          </ac:spMkLst>
        </pc:spChg>
        <pc:spChg chg="del">
          <ac:chgData name="권재승" userId="773a29d1-1d19-4285-a7ae-19973c008fd6" providerId="ADAL" clId="{59CA17A1-25A7-4319-9991-04666C85BA18}" dt="2020-03-10T07:57:21.523" v="6675" actId="478"/>
          <ac:spMkLst>
            <pc:docMk/>
            <pc:sldMk cId="3688510277" sldId="485"/>
            <ac:spMk id="28" creationId="{8D2A42A6-20DB-40CB-83D3-6ED37FA563D8}"/>
          </ac:spMkLst>
        </pc:spChg>
        <pc:spChg chg="del">
          <ac:chgData name="권재승" userId="773a29d1-1d19-4285-a7ae-19973c008fd6" providerId="ADAL" clId="{59CA17A1-25A7-4319-9991-04666C85BA18}" dt="2020-03-10T07:57:40.638" v="6676" actId="478"/>
          <ac:spMkLst>
            <pc:docMk/>
            <pc:sldMk cId="3688510277" sldId="485"/>
            <ac:spMk id="30" creationId="{57877121-4E00-4C66-BCE7-C25F9B2F7CA4}"/>
          </ac:spMkLst>
        </pc:spChg>
        <pc:spChg chg="mod">
          <ac:chgData name="권재승" userId="773a29d1-1d19-4285-a7ae-19973c008fd6" providerId="ADAL" clId="{59CA17A1-25A7-4319-9991-04666C85BA18}" dt="2020-03-10T07:54:41.045" v="6574"/>
          <ac:spMkLst>
            <pc:docMk/>
            <pc:sldMk cId="3688510277" sldId="485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5:48.320" v="16643" actId="20577"/>
          <ac:spMkLst>
            <pc:docMk/>
            <pc:sldMk cId="3688510277" sldId="485"/>
            <ac:spMk id="32" creationId="{D9014731-AA4C-499C-A596-FD3A8FF05853}"/>
          </ac:spMkLst>
        </pc:spChg>
        <pc:spChg chg="del mod">
          <ac:chgData name="권재승" userId="773a29d1-1d19-4285-a7ae-19973c008fd6" providerId="ADAL" clId="{59CA17A1-25A7-4319-9991-04666C85BA18}" dt="2020-03-10T07:57:40.638" v="6676" actId="478"/>
          <ac:spMkLst>
            <pc:docMk/>
            <pc:sldMk cId="3688510277" sldId="485"/>
            <ac:spMk id="33" creationId="{11377799-F740-4CEE-A01B-F68EC513446C}"/>
          </ac:spMkLst>
        </pc:spChg>
        <pc:spChg chg="add del">
          <ac:chgData name="권재승" userId="773a29d1-1d19-4285-a7ae-19973c008fd6" providerId="ADAL" clId="{59CA17A1-25A7-4319-9991-04666C85BA18}" dt="2020-03-10T08:02:23.675" v="6917" actId="478"/>
          <ac:spMkLst>
            <pc:docMk/>
            <pc:sldMk cId="3688510277" sldId="485"/>
            <ac:spMk id="34" creationId="{E66B3A97-9A28-4C0C-8DB6-CE04DBA92DCC}"/>
          </ac:spMkLst>
        </pc:spChg>
        <pc:spChg chg="del mod">
          <ac:chgData name="권재승" userId="773a29d1-1d19-4285-a7ae-19973c008fd6" providerId="ADAL" clId="{59CA17A1-25A7-4319-9991-04666C85BA18}" dt="2020-03-10T07:54:55.762" v="6594"/>
          <ac:spMkLst>
            <pc:docMk/>
            <pc:sldMk cId="3688510277" sldId="485"/>
            <ac:spMk id="35" creationId="{90609610-AFD2-4970-8FE0-130D1F50F8CC}"/>
          </ac:spMkLst>
        </pc:spChg>
        <pc:spChg chg="add del">
          <ac:chgData name="권재승" userId="773a29d1-1d19-4285-a7ae-19973c008fd6" providerId="ADAL" clId="{59CA17A1-25A7-4319-9991-04666C85BA18}" dt="2020-03-10T08:02:23.675" v="6917" actId="478"/>
          <ac:spMkLst>
            <pc:docMk/>
            <pc:sldMk cId="3688510277" sldId="485"/>
            <ac:spMk id="36" creationId="{ADAA0CD1-BD8B-439F-BED0-5D20463326AA}"/>
          </ac:spMkLst>
        </pc:spChg>
        <pc:spChg chg="add del mod">
          <ac:chgData name="권재승" userId="773a29d1-1d19-4285-a7ae-19973c008fd6" providerId="ADAL" clId="{59CA17A1-25A7-4319-9991-04666C85BA18}" dt="2020-03-10T08:02:23.675" v="6917" actId="478"/>
          <ac:spMkLst>
            <pc:docMk/>
            <pc:sldMk cId="3688510277" sldId="485"/>
            <ac:spMk id="37" creationId="{4BC933B4-0688-45E5-9BA8-0CC57750649B}"/>
          </ac:spMkLst>
        </pc:spChg>
        <pc:spChg chg="add del mod">
          <ac:chgData name="권재승" userId="773a29d1-1d19-4285-a7ae-19973c008fd6" providerId="ADAL" clId="{59CA17A1-25A7-4319-9991-04666C85BA18}" dt="2020-03-10T08:02:23.675" v="6917" actId="478"/>
          <ac:spMkLst>
            <pc:docMk/>
            <pc:sldMk cId="3688510277" sldId="485"/>
            <ac:spMk id="39" creationId="{FC705DE5-4A02-4C8B-9531-49A3C7177418}"/>
          </ac:spMkLst>
        </pc:spChg>
        <pc:spChg chg="add ord">
          <ac:chgData name="권재승" userId="773a29d1-1d19-4285-a7ae-19973c008fd6" providerId="ADAL" clId="{59CA17A1-25A7-4319-9991-04666C85BA18}" dt="2020-03-10T08:33:38.851" v="7953" actId="167"/>
          <ac:spMkLst>
            <pc:docMk/>
            <pc:sldMk cId="3688510277" sldId="485"/>
            <ac:spMk id="40" creationId="{85CE3AD5-F4E8-4819-9B36-2688B8CB1428}"/>
          </ac:spMkLst>
        </pc:spChg>
        <pc:spChg chg="del mod">
          <ac:chgData name="권재승" userId="773a29d1-1d19-4285-a7ae-19973c008fd6" providerId="ADAL" clId="{59CA17A1-25A7-4319-9991-04666C85BA18}" dt="2020-03-10T08:33:32.285" v="7951" actId="478"/>
          <ac:spMkLst>
            <pc:docMk/>
            <pc:sldMk cId="3688510277" sldId="485"/>
            <ac:spMk id="46" creationId="{7B5B1721-6972-4593-9F0D-90EC838D2BC4}"/>
          </ac:spMkLst>
        </pc:spChg>
        <pc:picChg chg="add mod">
          <ac:chgData name="권재승" userId="773a29d1-1d19-4285-a7ae-19973c008fd6" providerId="ADAL" clId="{59CA17A1-25A7-4319-9991-04666C85BA18}" dt="2020-03-10T07:56:45.072" v="6604" actId="1582"/>
          <ac:picMkLst>
            <pc:docMk/>
            <pc:sldMk cId="3688510277" sldId="485"/>
            <ac:picMk id="2" creationId="{86EDF30C-94B5-4566-92C9-37C501B063B7}"/>
          </ac:picMkLst>
        </pc:picChg>
        <pc:picChg chg="add mod">
          <ac:chgData name="권재승" userId="773a29d1-1d19-4285-a7ae-19973c008fd6" providerId="ADAL" clId="{59CA17A1-25A7-4319-9991-04666C85BA18}" dt="2020-03-10T07:56:45.072" v="6604" actId="1582"/>
          <ac:picMkLst>
            <pc:docMk/>
            <pc:sldMk cId="3688510277" sldId="485"/>
            <ac:picMk id="3" creationId="{26856CF4-4509-4F58-927E-A8D90874E3AA}"/>
          </ac:picMkLst>
        </pc:picChg>
        <pc:picChg chg="del">
          <ac:chgData name="권재승" userId="773a29d1-1d19-4285-a7ae-19973c008fd6" providerId="ADAL" clId="{59CA17A1-25A7-4319-9991-04666C85BA18}" dt="2020-03-10T07:54:55.760" v="6592" actId="478"/>
          <ac:picMkLst>
            <pc:docMk/>
            <pc:sldMk cId="3688510277" sldId="485"/>
            <ac:picMk id="4" creationId="{2BD1960B-7CEF-4F86-A771-C3B63D231A7F}"/>
          </ac:picMkLst>
        </pc:picChg>
        <pc:cxnChg chg="del mod">
          <ac:chgData name="권재승" userId="773a29d1-1d19-4285-a7ae-19973c008fd6" providerId="ADAL" clId="{59CA17A1-25A7-4319-9991-04666C85BA18}" dt="2020-03-10T08:02:23.675" v="6917" actId="478"/>
          <ac:cxnSpMkLst>
            <pc:docMk/>
            <pc:sldMk cId="3688510277" sldId="485"/>
            <ac:cxnSpMk id="21" creationId="{DC86CA7D-D695-4BF7-92EF-3B51BEFA4784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5:55.398" v="16649" actId="20577"/>
        <pc:sldMkLst>
          <pc:docMk/>
          <pc:sldMk cId="4191138439" sldId="486"/>
        </pc:sldMkLst>
        <pc:spChg chg="add mod">
          <ac:chgData name="권재승" userId="773a29d1-1d19-4285-a7ae-19973c008fd6" providerId="ADAL" clId="{59CA17A1-25A7-4319-9991-04666C85BA18}" dt="2020-03-10T08:28:24.736" v="7756" actId="14100"/>
          <ac:spMkLst>
            <pc:docMk/>
            <pc:sldMk cId="4191138439" sldId="486"/>
            <ac:spMk id="27" creationId="{918BF1C0-0B97-448B-8A3D-49DB60386D3D}"/>
          </ac:spMkLst>
        </pc:spChg>
        <pc:spChg chg="add ord">
          <ac:chgData name="권재승" userId="773a29d1-1d19-4285-a7ae-19973c008fd6" providerId="ADAL" clId="{59CA17A1-25A7-4319-9991-04666C85BA18}" dt="2020-03-10T08:34:04.479" v="7959" actId="167"/>
          <ac:spMkLst>
            <pc:docMk/>
            <pc:sldMk cId="4191138439" sldId="486"/>
            <ac:spMk id="28" creationId="{245FD0D0-C96A-4C20-9086-6A901684F660}"/>
          </ac:spMkLst>
        </pc:spChg>
        <pc:spChg chg="mod">
          <ac:chgData name="권재승" userId="773a29d1-1d19-4285-a7ae-19973c008fd6" providerId="ADAL" clId="{59CA17A1-25A7-4319-9991-04666C85BA18}" dt="2020-03-17T15:05:55.398" v="16649" actId="20577"/>
          <ac:spMkLst>
            <pc:docMk/>
            <pc:sldMk cId="4191138439" sldId="486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08:27:27.269" v="7736" actId="20577"/>
          <ac:spMkLst>
            <pc:docMk/>
            <pc:sldMk cId="4191138439" sldId="486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8:34:02.218" v="7957" actId="478"/>
          <ac:spMkLst>
            <pc:docMk/>
            <pc:sldMk cId="4191138439" sldId="486"/>
            <ac:spMk id="46" creationId="{7B5B1721-6972-4593-9F0D-90EC838D2BC4}"/>
          </ac:spMkLst>
        </pc:spChg>
        <pc:spChg chg="mod">
          <ac:chgData name="권재승" userId="773a29d1-1d19-4285-a7ae-19973c008fd6" providerId="ADAL" clId="{59CA17A1-25A7-4319-9991-04666C85BA18}" dt="2020-03-10T08:28:41.950" v="7758" actId="207"/>
          <ac:spMkLst>
            <pc:docMk/>
            <pc:sldMk cId="4191138439" sldId="486"/>
            <ac:spMk id="58" creationId="{C6EFE195-09D4-46AA-97D0-325D3C97FDD1}"/>
          </ac:spMkLst>
        </pc:spChg>
        <pc:spChg chg="mod">
          <ac:chgData name="권재승" userId="773a29d1-1d19-4285-a7ae-19973c008fd6" providerId="ADAL" clId="{59CA17A1-25A7-4319-9991-04666C85BA18}" dt="2020-03-10T08:28:39.540" v="7757" actId="207"/>
          <ac:spMkLst>
            <pc:docMk/>
            <pc:sldMk cId="4191138439" sldId="486"/>
            <ac:spMk id="92" creationId="{646913F7-8FC4-48B5-A5F0-FD064CF44277}"/>
          </ac:spMkLst>
        </pc:spChg>
        <pc:picChg chg="add del">
          <ac:chgData name="권재승" userId="773a29d1-1d19-4285-a7ae-19973c008fd6" providerId="ADAL" clId="{59CA17A1-25A7-4319-9991-04666C85BA18}" dt="2020-03-10T08:24:10.089" v="7538" actId="478"/>
          <ac:picMkLst>
            <pc:docMk/>
            <pc:sldMk cId="4191138439" sldId="486"/>
            <ac:picMk id="2" creationId="{8BC94E4C-C94D-4138-AD8E-A296D139C357}"/>
          </ac:picMkLst>
        </pc:picChg>
        <pc:picChg chg="del">
          <ac:chgData name="권재승" userId="773a29d1-1d19-4285-a7ae-19973c008fd6" providerId="ADAL" clId="{59CA17A1-25A7-4319-9991-04666C85BA18}" dt="2020-03-10T08:23:18.160" v="7535" actId="478"/>
          <ac:picMkLst>
            <pc:docMk/>
            <pc:sldMk cId="4191138439" sldId="486"/>
            <ac:picMk id="3" creationId="{6CB9F6C2-0C67-4248-89BF-7BC3E15A3456}"/>
          </ac:picMkLst>
        </pc:picChg>
        <pc:picChg chg="add mod modCrop">
          <ac:chgData name="권재승" userId="773a29d1-1d19-4285-a7ae-19973c008fd6" providerId="ADAL" clId="{59CA17A1-25A7-4319-9991-04666C85BA18}" dt="2020-03-10T08:27:57.212" v="7746" actId="208"/>
          <ac:picMkLst>
            <pc:docMk/>
            <pc:sldMk cId="4191138439" sldId="486"/>
            <ac:picMk id="4" creationId="{DE289347-4ED6-4660-9D5B-66B99EB76363}"/>
          </ac:picMkLst>
        </pc:picChg>
        <pc:picChg chg="del">
          <ac:chgData name="권재승" userId="773a29d1-1d19-4285-a7ae-19973c008fd6" providerId="ADAL" clId="{59CA17A1-25A7-4319-9991-04666C85BA18}" dt="2020-03-10T08:23:18.762" v="7536" actId="478"/>
          <ac:picMkLst>
            <pc:docMk/>
            <pc:sldMk cId="4191138439" sldId="486"/>
            <ac:picMk id="26" creationId="{4AE02D83-F756-4BEB-A3D1-7989536DA368}"/>
          </ac:picMkLst>
        </pc:picChg>
      </pc:sldChg>
      <pc:sldChg chg="delSp modSp add mod">
        <pc:chgData name="권재승" userId="773a29d1-1d19-4285-a7ae-19973c008fd6" providerId="ADAL" clId="{59CA17A1-25A7-4319-9991-04666C85BA18}" dt="2020-03-10T08:54:44.559" v="8072" actId="478"/>
        <pc:sldMkLst>
          <pc:docMk/>
          <pc:sldMk cId="2452742938" sldId="487"/>
        </pc:sldMkLst>
        <pc:spChg chg="del">
          <ac:chgData name="권재승" userId="773a29d1-1d19-4285-a7ae-19973c008fd6" providerId="ADAL" clId="{59CA17A1-25A7-4319-9991-04666C85BA18}" dt="2020-03-10T08:47:36.299" v="7983" actId="478"/>
          <ac:spMkLst>
            <pc:docMk/>
            <pc:sldMk cId="2452742938" sldId="487"/>
            <ac:spMk id="4" creationId="{B89EAC83-23FB-45A8-80E1-628876A26FB3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12" creationId="{D2C8B26A-2EFE-40FA-8D8F-26FBB7142E4E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13" creationId="{F9B9C72A-C5E4-42AB-B8AC-C422C2D79543}"/>
          </ac:spMkLst>
        </pc:spChg>
        <pc:spChg chg="del">
          <ac:chgData name="권재승" userId="773a29d1-1d19-4285-a7ae-19973c008fd6" providerId="ADAL" clId="{59CA17A1-25A7-4319-9991-04666C85BA18}" dt="2020-03-10T08:47:38.165" v="7985" actId="478"/>
          <ac:spMkLst>
            <pc:docMk/>
            <pc:sldMk cId="2452742938" sldId="487"/>
            <ac:spMk id="14" creationId="{D209326C-BCA8-FA43-805F-EDF6CA7A5EE8}"/>
          </ac:spMkLst>
        </pc:spChg>
        <pc:spChg chg="del">
          <ac:chgData name="권재승" userId="773a29d1-1d19-4285-a7ae-19973c008fd6" providerId="ADAL" clId="{59CA17A1-25A7-4319-9991-04666C85BA18}" dt="2020-03-10T08:54:44.559" v="8072" actId="478"/>
          <ac:spMkLst>
            <pc:docMk/>
            <pc:sldMk cId="2452742938" sldId="487"/>
            <ac:spMk id="15" creationId="{62E85E35-58C1-4172-9CE5-9FC64AD7A7F2}"/>
          </ac:spMkLst>
        </pc:spChg>
        <pc:spChg chg="mod">
          <ac:chgData name="권재승" userId="773a29d1-1d19-4285-a7ae-19973c008fd6" providerId="ADAL" clId="{59CA17A1-25A7-4319-9991-04666C85BA18}" dt="2020-03-10T08:51:03.205" v="8040" actId="1076"/>
          <ac:spMkLst>
            <pc:docMk/>
            <pc:sldMk cId="2452742938" sldId="487"/>
            <ac:spMk id="20" creationId="{6A4A20C0-813E-4550-80CB-01946343BBAC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21" creationId="{F7EC1E4B-9B02-4EFC-9D34-B3389B86AEEC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22" creationId="{60C08536-A36C-4FBE-93FB-8F41512D1146}"/>
          </ac:spMkLst>
        </pc:spChg>
        <pc:spChg chg="mod">
          <ac:chgData name="권재승" userId="773a29d1-1d19-4285-a7ae-19973c008fd6" providerId="ADAL" clId="{59CA17A1-25A7-4319-9991-04666C85BA18}" dt="2020-03-10T08:50:46.631" v="8031" actId="1036"/>
          <ac:spMkLst>
            <pc:docMk/>
            <pc:sldMk cId="2452742938" sldId="487"/>
            <ac:spMk id="23" creationId="{38F62873-8473-49BE-BADB-04ECFB92EE1D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24" creationId="{84C219B5-3F25-4629-9B1E-557A50D8A54D}"/>
          </ac:spMkLst>
        </pc:spChg>
        <pc:spChg chg="del">
          <ac:chgData name="권재승" userId="773a29d1-1d19-4285-a7ae-19973c008fd6" providerId="ADAL" clId="{59CA17A1-25A7-4319-9991-04666C85BA18}" dt="2020-03-10T08:48:08.172" v="7990" actId="478"/>
          <ac:spMkLst>
            <pc:docMk/>
            <pc:sldMk cId="2452742938" sldId="487"/>
            <ac:spMk id="25" creationId="{5B5F25FE-C613-4BEA-B608-4F4A961798A2}"/>
          </ac:spMkLst>
        </pc:spChg>
        <pc:picChg chg="del">
          <ac:chgData name="권재승" userId="773a29d1-1d19-4285-a7ae-19973c008fd6" providerId="ADAL" clId="{59CA17A1-25A7-4319-9991-04666C85BA18}" dt="2020-03-10T08:47:37.118" v="7984" actId="478"/>
          <ac:picMkLst>
            <pc:docMk/>
            <pc:sldMk cId="2452742938" sldId="487"/>
            <ac:picMk id="16" creationId="{A1785526-124A-44F3-907E-843B5662D496}"/>
          </ac:picMkLst>
        </pc:picChg>
      </pc:sldChg>
      <pc:sldChg chg="addSp delSp modSp add mod modNotesTx">
        <pc:chgData name="권재승" userId="773a29d1-1d19-4285-a7ae-19973c008fd6" providerId="ADAL" clId="{59CA17A1-25A7-4319-9991-04666C85BA18}" dt="2020-03-11T01:51:46.112" v="11832" actId="20577"/>
        <pc:sldMkLst>
          <pc:docMk/>
          <pc:sldMk cId="1134404609" sldId="488"/>
        </pc:sldMkLst>
        <pc:spChg chg="add del">
          <ac:chgData name="권재승" userId="773a29d1-1d19-4285-a7ae-19973c008fd6" providerId="ADAL" clId="{59CA17A1-25A7-4319-9991-04666C85BA18}" dt="2020-03-10T09:29:06.752" v="8463"/>
          <ac:spMkLst>
            <pc:docMk/>
            <pc:sldMk cId="1134404609" sldId="488"/>
            <ac:spMk id="5" creationId="{44FF8857-9FBD-49E4-9E89-CE77DEC8E324}"/>
          </ac:spMkLst>
        </pc:spChg>
        <pc:spChg chg="del">
          <ac:chgData name="권재승" userId="773a29d1-1d19-4285-a7ae-19973c008fd6" providerId="ADAL" clId="{59CA17A1-25A7-4319-9991-04666C85BA18}" dt="2020-03-10T08:54:27.492" v="8069" actId="478"/>
          <ac:spMkLst>
            <pc:docMk/>
            <pc:sldMk cId="1134404609" sldId="488"/>
            <ac:spMk id="15" creationId="{62E85E35-58C1-4172-9CE5-9FC64AD7A7F2}"/>
          </ac:spMkLst>
        </pc:spChg>
        <pc:spChg chg="mod">
          <ac:chgData name="권재승" userId="773a29d1-1d19-4285-a7ae-19973c008fd6" providerId="ADAL" clId="{59CA17A1-25A7-4319-9991-04666C85BA18}" dt="2020-03-11T01:51:46.112" v="11832" actId="20577"/>
          <ac:spMkLst>
            <pc:docMk/>
            <pc:sldMk cId="1134404609" sldId="488"/>
            <ac:spMk id="23" creationId="{38F62873-8473-49BE-BADB-04ECFB92EE1D}"/>
          </ac:spMkLst>
        </pc:spChg>
      </pc:sldChg>
      <pc:sldChg chg="delSp modSp add mod modNotesTx">
        <pc:chgData name="권재승" userId="773a29d1-1d19-4285-a7ae-19973c008fd6" providerId="ADAL" clId="{59CA17A1-25A7-4319-9991-04666C85BA18}" dt="2020-03-11T02:01:07.933" v="12281" actId="20577"/>
        <pc:sldMkLst>
          <pc:docMk/>
          <pc:sldMk cId="114437812" sldId="489"/>
        </pc:sldMkLst>
        <pc:spChg chg="del">
          <ac:chgData name="권재승" userId="773a29d1-1d19-4285-a7ae-19973c008fd6" providerId="ADAL" clId="{59CA17A1-25A7-4319-9991-04666C85BA18}" dt="2020-03-10T08:54:29.763" v="8070" actId="478"/>
          <ac:spMkLst>
            <pc:docMk/>
            <pc:sldMk cId="114437812" sldId="489"/>
            <ac:spMk id="15" creationId="{62E85E35-58C1-4172-9CE5-9FC64AD7A7F2}"/>
          </ac:spMkLst>
        </pc:spChg>
        <pc:spChg chg="mod">
          <ac:chgData name="권재승" userId="773a29d1-1d19-4285-a7ae-19973c008fd6" providerId="ADAL" clId="{59CA17A1-25A7-4319-9991-04666C85BA18}" dt="2020-03-10T08:52:08.745" v="8044"/>
          <ac:spMkLst>
            <pc:docMk/>
            <pc:sldMk cId="114437812" sldId="489"/>
            <ac:spMk id="23" creationId="{38F62873-8473-49BE-BADB-04ECFB92EE1D}"/>
          </ac:spMkLst>
        </pc:spChg>
      </pc:sldChg>
      <pc:sldChg chg="delSp modSp add mod modNotesTx">
        <pc:chgData name="권재승" userId="773a29d1-1d19-4285-a7ae-19973c008fd6" providerId="ADAL" clId="{59CA17A1-25A7-4319-9991-04666C85BA18}" dt="2020-03-10T08:55:03.964" v="8075" actId="20577"/>
        <pc:sldMkLst>
          <pc:docMk/>
          <pc:sldMk cId="1988232150" sldId="490"/>
        </pc:sldMkLst>
        <pc:spChg chg="del">
          <ac:chgData name="권재승" userId="773a29d1-1d19-4285-a7ae-19973c008fd6" providerId="ADAL" clId="{59CA17A1-25A7-4319-9991-04666C85BA18}" dt="2020-03-10T08:54:32.640" v="8071" actId="478"/>
          <ac:spMkLst>
            <pc:docMk/>
            <pc:sldMk cId="1988232150" sldId="490"/>
            <ac:spMk id="15" creationId="{62E85E35-58C1-4172-9CE5-9FC64AD7A7F2}"/>
          </ac:spMkLst>
        </pc:spChg>
        <pc:spChg chg="mod">
          <ac:chgData name="권재승" userId="773a29d1-1d19-4285-a7ae-19973c008fd6" providerId="ADAL" clId="{59CA17A1-25A7-4319-9991-04666C85BA18}" dt="2020-03-10T08:52:18.399" v="8046"/>
          <ac:spMkLst>
            <pc:docMk/>
            <pc:sldMk cId="1988232150" sldId="490"/>
            <ac:spMk id="23" creationId="{38F62873-8473-49BE-BADB-04ECFB92EE1D}"/>
          </ac:spMkLst>
        </pc:spChg>
      </pc:sldChg>
      <pc:sldChg chg="add del">
        <pc:chgData name="권재승" userId="773a29d1-1d19-4285-a7ae-19973c008fd6" providerId="ADAL" clId="{59CA17A1-25A7-4319-9991-04666C85BA18}" dt="2020-03-10T09:09:04.884" v="8149" actId="47"/>
        <pc:sldMkLst>
          <pc:docMk/>
          <pc:sldMk cId="3620235094" sldId="491"/>
        </pc:sldMkLst>
      </pc:sldChg>
      <pc:sldChg chg="addSp delSp modSp add del mod">
        <pc:chgData name="권재승" userId="773a29d1-1d19-4285-a7ae-19973c008fd6" providerId="ADAL" clId="{59CA17A1-25A7-4319-9991-04666C85BA18}" dt="2020-03-10T09:26:34.868" v="8414" actId="47"/>
        <pc:sldMkLst>
          <pc:docMk/>
          <pc:sldMk cId="3750163002" sldId="492"/>
        </pc:sldMkLst>
        <pc:spChg chg="mod">
          <ac:chgData name="권재승" userId="773a29d1-1d19-4285-a7ae-19973c008fd6" providerId="ADAL" clId="{59CA17A1-25A7-4319-9991-04666C85BA18}" dt="2020-03-10T08:55:38.501" v="8111"/>
          <ac:spMkLst>
            <pc:docMk/>
            <pc:sldMk cId="3750163002" sldId="492"/>
            <ac:spMk id="24" creationId="{152DE8B9-6B21-4ACE-A7CC-855474BFCAD4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27" creationId="{918BF1C0-0B97-448B-8A3D-49DB60386D3D}"/>
          </ac:spMkLst>
        </pc:spChg>
        <pc:spChg chg="mod ord">
          <ac:chgData name="권재승" userId="773a29d1-1d19-4285-a7ae-19973c008fd6" providerId="ADAL" clId="{59CA17A1-25A7-4319-9991-04666C85BA18}" dt="2020-03-10T08:56:47.061" v="8147"/>
          <ac:spMkLst>
            <pc:docMk/>
            <pc:sldMk cId="3750163002" sldId="492"/>
            <ac:spMk id="31" creationId="{8C9CBCD1-7B36-45D4-B9CF-CC1192B666F7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38" creationId="{B557FFDB-F225-488B-8116-11ADAC426E6F}"/>
          </ac:spMkLst>
        </pc:spChg>
        <pc:spChg chg="del">
          <ac:chgData name="권재승" userId="773a29d1-1d19-4285-a7ae-19973c008fd6" providerId="ADAL" clId="{59CA17A1-25A7-4319-9991-04666C85BA18}" dt="2020-03-10T08:56:16.924" v="8113" actId="478"/>
          <ac:spMkLst>
            <pc:docMk/>
            <pc:sldMk cId="3750163002" sldId="492"/>
            <ac:spMk id="48" creationId="{6C26EAF8-C94D-4695-92E0-45819957E08F}"/>
          </ac:spMkLst>
        </pc:spChg>
        <pc:spChg chg="del">
          <ac:chgData name="권재승" userId="773a29d1-1d19-4285-a7ae-19973c008fd6" providerId="ADAL" clId="{59CA17A1-25A7-4319-9991-04666C85BA18}" dt="2020-03-10T08:56:18.178" v="8114" actId="478"/>
          <ac:spMkLst>
            <pc:docMk/>
            <pc:sldMk cId="3750163002" sldId="492"/>
            <ac:spMk id="49" creationId="{C8C6F4DB-AA81-45C9-87F7-BF05261F596E}"/>
          </ac:spMkLst>
        </pc:spChg>
        <pc:spChg chg="del">
          <ac:chgData name="권재승" userId="773a29d1-1d19-4285-a7ae-19973c008fd6" providerId="ADAL" clId="{59CA17A1-25A7-4319-9991-04666C85BA18}" dt="2020-03-10T08:56:19.044" v="8115" actId="478"/>
          <ac:spMkLst>
            <pc:docMk/>
            <pc:sldMk cId="3750163002" sldId="492"/>
            <ac:spMk id="50" creationId="{E1C556E6-FA85-48A0-B997-4B092994917E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51" creationId="{32A19140-89ED-434D-B10D-AB41F9EDEE1B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10T08:56:15.681" v="8112" actId="478"/>
          <ac:spMkLst>
            <pc:docMk/>
            <pc:sldMk cId="3750163002" sldId="492"/>
            <ac:spMk id="92" creationId="{646913F7-8FC4-48B5-A5F0-FD064CF44277}"/>
          </ac:spMkLst>
        </pc:spChg>
        <pc:picChg chg="add mod modCrop">
          <ac:chgData name="권재승" userId="773a29d1-1d19-4285-a7ae-19973c008fd6" providerId="ADAL" clId="{59CA17A1-25A7-4319-9991-04666C85BA18}" dt="2020-03-10T08:56:39.533" v="8122" actId="1076"/>
          <ac:picMkLst>
            <pc:docMk/>
            <pc:sldMk cId="3750163002" sldId="492"/>
            <ac:picMk id="2" creationId="{B33EA94E-6302-4881-AD80-60A803302705}"/>
          </ac:picMkLst>
        </pc:picChg>
        <pc:picChg chg="del">
          <ac:chgData name="권재승" userId="773a29d1-1d19-4285-a7ae-19973c008fd6" providerId="ADAL" clId="{59CA17A1-25A7-4319-9991-04666C85BA18}" dt="2020-03-10T08:56:15.681" v="8112" actId="478"/>
          <ac:picMkLst>
            <pc:docMk/>
            <pc:sldMk cId="3750163002" sldId="492"/>
            <ac:picMk id="4" creationId="{DE289347-4ED6-4660-9D5B-66B99EB76363}"/>
          </ac:picMkLst>
        </pc:picChg>
        <pc:cxnChg chg="del mod">
          <ac:chgData name="권재승" userId="773a29d1-1d19-4285-a7ae-19973c008fd6" providerId="ADAL" clId="{59CA17A1-25A7-4319-9991-04666C85BA18}" dt="2020-03-10T08:56:15.681" v="8112" actId="478"/>
          <ac:cxnSpMkLst>
            <pc:docMk/>
            <pc:sldMk cId="3750163002" sldId="492"/>
            <ac:cxnSpMk id="53" creationId="{6A5CEE80-4359-44B0-AF24-74AFDEFDF2CD}"/>
          </ac:cxnSpMkLst>
        </pc:cxnChg>
      </pc:sldChg>
      <pc:sldChg chg="modSp add del mod">
        <pc:chgData name="권재승" userId="773a29d1-1d19-4285-a7ae-19973c008fd6" providerId="ADAL" clId="{59CA17A1-25A7-4319-9991-04666C85BA18}" dt="2020-03-10T09:36:13.675" v="8589" actId="47"/>
        <pc:sldMkLst>
          <pc:docMk/>
          <pc:sldMk cId="3033041980" sldId="493"/>
        </pc:sldMkLst>
        <pc:spChg chg="mod">
          <ac:chgData name="권재승" userId="773a29d1-1d19-4285-a7ae-19973c008fd6" providerId="ADAL" clId="{59CA17A1-25A7-4319-9991-04666C85BA18}" dt="2020-03-10T09:27:28.489" v="8422" actId="1076"/>
          <ac:spMkLst>
            <pc:docMk/>
            <pc:sldMk cId="3033041980" sldId="493"/>
            <ac:spMk id="26" creationId="{67D118E9-6D8B-A449-AF1A-3CE01446C87F}"/>
          </ac:spMkLst>
        </pc:spChg>
        <pc:spChg chg="mod">
          <ac:chgData name="권재승" userId="773a29d1-1d19-4285-a7ae-19973c008fd6" providerId="ADAL" clId="{59CA17A1-25A7-4319-9991-04666C85BA18}" dt="2020-03-10T09:27:37.141" v="8425" actId="14100"/>
          <ac:spMkLst>
            <pc:docMk/>
            <pc:sldMk cId="3033041980" sldId="493"/>
            <ac:spMk id="28" creationId="{32AF6446-07EE-1943-B602-FE387066ACFC}"/>
          </ac:spMkLst>
        </pc:spChg>
        <pc:cxnChg chg="mod">
          <ac:chgData name="권재승" userId="773a29d1-1d19-4285-a7ae-19973c008fd6" providerId="ADAL" clId="{59CA17A1-25A7-4319-9991-04666C85BA18}" dt="2020-03-10T09:27:50.958" v="8436" actId="1036"/>
          <ac:cxnSpMkLst>
            <pc:docMk/>
            <pc:sldMk cId="3033041980" sldId="493"/>
            <ac:cxnSpMk id="51" creationId="{F4A130B1-5C79-4648-A473-B85B88B3BDD3}"/>
          </ac:cxnSpMkLst>
        </pc:cxnChg>
        <pc:cxnChg chg="mod">
          <ac:chgData name="권재승" userId="773a29d1-1d19-4285-a7ae-19973c008fd6" providerId="ADAL" clId="{59CA17A1-25A7-4319-9991-04666C85BA18}" dt="2020-03-10T09:27:50.958" v="8436" actId="1036"/>
          <ac:cxnSpMkLst>
            <pc:docMk/>
            <pc:sldMk cId="3033041980" sldId="493"/>
            <ac:cxnSpMk id="53" creationId="{903930FE-C9CF-4559-A105-2B80E5460FCD}"/>
          </ac:cxnSpMkLst>
        </pc:cxnChg>
        <pc:cxnChg chg="mod">
          <ac:chgData name="권재승" userId="773a29d1-1d19-4285-a7ae-19973c008fd6" providerId="ADAL" clId="{59CA17A1-25A7-4319-9991-04666C85BA18}" dt="2020-03-10T09:27:46.586" v="8428" actId="1076"/>
          <ac:cxnSpMkLst>
            <pc:docMk/>
            <pc:sldMk cId="3033041980" sldId="493"/>
            <ac:cxnSpMk id="58" creationId="{04F15241-8A80-46D3-A060-C1BD5531CD43}"/>
          </ac:cxnSpMkLst>
        </pc:cxnChg>
        <pc:cxnChg chg="mod">
          <ac:chgData name="권재승" userId="773a29d1-1d19-4285-a7ae-19973c008fd6" providerId="ADAL" clId="{59CA17A1-25A7-4319-9991-04666C85BA18}" dt="2020-03-10T09:27:46.586" v="8428" actId="1076"/>
          <ac:cxnSpMkLst>
            <pc:docMk/>
            <pc:sldMk cId="3033041980" sldId="493"/>
            <ac:cxnSpMk id="59" creationId="{25A01C99-FEE6-4732-BF7B-46AAA77F7F39}"/>
          </ac:cxnSpMkLst>
        </pc:cxnChg>
        <pc:cxnChg chg="mod">
          <ac:chgData name="권재승" userId="773a29d1-1d19-4285-a7ae-19973c008fd6" providerId="ADAL" clId="{59CA17A1-25A7-4319-9991-04666C85BA18}" dt="2020-03-10T09:27:46.586" v="8428" actId="1076"/>
          <ac:cxnSpMkLst>
            <pc:docMk/>
            <pc:sldMk cId="3033041980" sldId="493"/>
            <ac:cxnSpMk id="60" creationId="{4DBE93DB-0A9B-4805-B625-075DD45C273B}"/>
          </ac:cxnSpMkLst>
        </pc:cxnChg>
      </pc:sldChg>
      <pc:sldChg chg="add del">
        <pc:chgData name="권재승" userId="773a29d1-1d19-4285-a7ae-19973c008fd6" providerId="ADAL" clId="{59CA17A1-25A7-4319-9991-04666C85BA18}" dt="2020-03-10T09:19:03.280" v="8150" actId="47"/>
        <pc:sldMkLst>
          <pc:docMk/>
          <pc:sldMk cId="1170306958" sldId="494"/>
        </pc:sldMkLst>
      </pc:sldChg>
      <pc:sldChg chg="add del">
        <pc:chgData name="권재승" userId="773a29d1-1d19-4285-a7ae-19973c008fd6" providerId="ADAL" clId="{59CA17A1-25A7-4319-9991-04666C85BA18}" dt="2020-03-10T09:36:13.675" v="8589" actId="47"/>
        <pc:sldMkLst>
          <pc:docMk/>
          <pc:sldMk cId="1003253421" sldId="495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2288804036" sldId="496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264864630" sldId="497"/>
        </pc:sldMkLst>
      </pc:sldChg>
      <pc:sldChg chg="add del">
        <pc:chgData name="권재승" userId="773a29d1-1d19-4285-a7ae-19973c008fd6" providerId="ADAL" clId="{59CA17A1-25A7-4319-9991-04666C85BA18}" dt="2020-03-10T13:46:19.593" v="10283" actId="47"/>
        <pc:sldMkLst>
          <pc:docMk/>
          <pc:sldMk cId="1616124326" sldId="498"/>
        </pc:sldMkLst>
      </pc:sldChg>
      <pc:sldChg chg="add del">
        <pc:chgData name="권재승" userId="773a29d1-1d19-4285-a7ae-19973c008fd6" providerId="ADAL" clId="{59CA17A1-25A7-4319-9991-04666C85BA18}" dt="2020-03-10T13:46:29.353" v="10285" actId="47"/>
        <pc:sldMkLst>
          <pc:docMk/>
          <pc:sldMk cId="152552844" sldId="499"/>
        </pc:sldMkLst>
      </pc:sldChg>
      <pc:sldChg chg="addSp delSp modSp add mod">
        <pc:chgData name="권재승" userId="773a29d1-1d19-4285-a7ae-19973c008fd6" providerId="ADAL" clId="{59CA17A1-25A7-4319-9991-04666C85BA18}" dt="2020-03-17T15:06:03.404" v="16653" actId="20577"/>
        <pc:sldMkLst>
          <pc:docMk/>
          <pc:sldMk cId="3930102187" sldId="500"/>
        </pc:sldMkLst>
        <pc:spChg chg="mod">
          <ac:chgData name="권재승" userId="773a29d1-1d19-4285-a7ae-19973c008fd6" providerId="ADAL" clId="{59CA17A1-25A7-4319-9991-04666C85BA18}" dt="2020-03-10T09:23:37.315" v="8194"/>
          <ac:spMkLst>
            <pc:docMk/>
            <pc:sldMk cId="3930102187" sldId="500"/>
            <ac:spMk id="24" creationId="{152DE8B9-6B21-4ACE-A7CC-855474BFCAD4}"/>
          </ac:spMkLst>
        </pc:spChg>
        <pc:spChg chg="add del">
          <ac:chgData name="권재승" userId="773a29d1-1d19-4285-a7ae-19973c008fd6" providerId="ADAL" clId="{59CA17A1-25A7-4319-9991-04666C85BA18}" dt="2020-03-10T09:26:12.367" v="8401" actId="478"/>
          <ac:spMkLst>
            <pc:docMk/>
            <pc:sldMk cId="3930102187" sldId="500"/>
            <ac:spMk id="26" creationId="{436C020C-815F-4D2B-8161-B8537583946D}"/>
          </ac:spMkLst>
        </pc:spChg>
        <pc:spChg chg="del">
          <ac:chgData name="권재승" userId="773a29d1-1d19-4285-a7ae-19973c008fd6" providerId="ADAL" clId="{59CA17A1-25A7-4319-9991-04666C85BA18}" dt="2020-03-10T09:26:29.772" v="8413" actId="478"/>
          <ac:spMkLst>
            <pc:docMk/>
            <pc:sldMk cId="3930102187" sldId="500"/>
            <ac:spMk id="28" creationId="{890B167C-8C42-40A0-8DDB-9797D64D1DD9}"/>
          </ac:spMkLst>
        </pc:spChg>
        <pc:spChg chg="del">
          <ac:chgData name="권재승" userId="773a29d1-1d19-4285-a7ae-19973c008fd6" providerId="ADAL" clId="{59CA17A1-25A7-4319-9991-04666C85BA18}" dt="2020-03-10T09:26:28.817" v="8412" actId="478"/>
          <ac:spMkLst>
            <pc:docMk/>
            <pc:sldMk cId="3930102187" sldId="500"/>
            <ac:spMk id="30" creationId="{159A3AC2-13AC-48F4-B3BD-9508A1A3E439}"/>
          </ac:spMkLst>
        </pc:spChg>
        <pc:spChg chg="add del mod">
          <ac:chgData name="권재승" userId="773a29d1-1d19-4285-a7ae-19973c008fd6" providerId="ADAL" clId="{59CA17A1-25A7-4319-9991-04666C85BA18}" dt="2020-03-10T09:26:09.954" v="8400"/>
          <ac:spMkLst>
            <pc:docMk/>
            <pc:sldMk cId="3930102187" sldId="500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03.404" v="16653" actId="20577"/>
          <ac:spMkLst>
            <pc:docMk/>
            <pc:sldMk cId="3930102187" sldId="500"/>
            <ac:spMk id="32" creationId="{D9014731-AA4C-499C-A596-FD3A8FF05853}"/>
          </ac:spMkLst>
        </pc:spChg>
        <pc:spChg chg="del">
          <ac:chgData name="권재승" userId="773a29d1-1d19-4285-a7ae-19973c008fd6" providerId="ADAL" clId="{59CA17A1-25A7-4319-9991-04666C85BA18}" dt="2020-03-10T09:26:27.127" v="8410" actId="478"/>
          <ac:spMkLst>
            <pc:docMk/>
            <pc:sldMk cId="3930102187" sldId="500"/>
            <ac:spMk id="33" creationId="{C1BDC6CD-0590-46C9-A2F4-2664F434ADF2}"/>
          </ac:spMkLst>
        </pc:spChg>
        <pc:spChg chg="del">
          <ac:chgData name="권재승" userId="773a29d1-1d19-4285-a7ae-19973c008fd6" providerId="ADAL" clId="{59CA17A1-25A7-4319-9991-04666C85BA18}" dt="2020-03-10T09:26:27.752" v="8411" actId="478"/>
          <ac:spMkLst>
            <pc:docMk/>
            <pc:sldMk cId="3930102187" sldId="500"/>
            <ac:spMk id="34" creationId="{3AB4D741-26A8-46B6-B798-36566C201517}"/>
          </ac:spMkLst>
        </pc:spChg>
        <pc:spChg chg="add del mod">
          <ac:chgData name="권재승" userId="773a29d1-1d19-4285-a7ae-19973c008fd6" providerId="ADAL" clId="{59CA17A1-25A7-4319-9991-04666C85BA18}" dt="2020-03-10T09:25:52.005" v="8377" actId="478"/>
          <ac:spMkLst>
            <pc:docMk/>
            <pc:sldMk cId="3930102187" sldId="500"/>
            <ac:spMk id="35" creationId="{90609610-AFD2-4970-8FE0-130D1F50F8CC}"/>
          </ac:spMkLst>
        </pc:spChg>
        <pc:spChg chg="del">
          <ac:chgData name="권재승" userId="773a29d1-1d19-4285-a7ae-19973c008fd6" providerId="ADAL" clId="{59CA17A1-25A7-4319-9991-04666C85BA18}" dt="2020-03-10T09:26:28.817" v="8412" actId="478"/>
          <ac:spMkLst>
            <pc:docMk/>
            <pc:sldMk cId="3930102187" sldId="500"/>
            <ac:spMk id="36" creationId="{5F0B0273-0957-450D-BA90-1D976DDF6538}"/>
          </ac:spMkLst>
        </pc:spChg>
        <pc:spChg chg="del">
          <ac:chgData name="권재승" userId="773a29d1-1d19-4285-a7ae-19973c008fd6" providerId="ADAL" clId="{59CA17A1-25A7-4319-9991-04666C85BA18}" dt="2020-03-10T09:26:26.461" v="8409" actId="478"/>
          <ac:spMkLst>
            <pc:docMk/>
            <pc:sldMk cId="3930102187" sldId="500"/>
            <ac:spMk id="37" creationId="{C98B95DA-4821-41DB-8959-31AEAA25F74E}"/>
          </ac:spMkLst>
        </pc:spChg>
        <pc:spChg chg="mod">
          <ac:chgData name="권재승" userId="773a29d1-1d19-4285-a7ae-19973c008fd6" providerId="ADAL" clId="{59CA17A1-25A7-4319-9991-04666C85BA18}" dt="2020-03-10T13:43:13.286" v="10007"/>
          <ac:spMkLst>
            <pc:docMk/>
            <pc:sldMk cId="3930102187" sldId="500"/>
            <ac:spMk id="38" creationId="{B557FFDB-F225-488B-8116-11ADAC426E6F}"/>
          </ac:spMkLst>
        </pc:spChg>
        <pc:spChg chg="del">
          <ac:chgData name="권재승" userId="773a29d1-1d19-4285-a7ae-19973c008fd6" providerId="ADAL" clId="{59CA17A1-25A7-4319-9991-04666C85BA18}" dt="2020-03-10T09:26:24.643" v="8408" actId="478"/>
          <ac:spMkLst>
            <pc:docMk/>
            <pc:sldMk cId="3930102187" sldId="500"/>
            <ac:spMk id="39" creationId="{446D83DE-C8BA-4361-843B-EDB117605BD2}"/>
          </ac:spMkLst>
        </pc:spChg>
        <pc:spChg chg="add del mod">
          <ac:chgData name="권재승" userId="773a29d1-1d19-4285-a7ae-19973c008fd6" providerId="ADAL" clId="{59CA17A1-25A7-4319-9991-04666C85BA18}" dt="2020-03-10T10:01:52.570" v="8695" actId="478"/>
          <ac:spMkLst>
            <pc:docMk/>
            <pc:sldMk cId="3930102187" sldId="500"/>
            <ac:spMk id="40" creationId="{33AE0BDA-0E44-42EB-9FDF-FF0C225F7654}"/>
          </ac:spMkLst>
        </pc:spChg>
        <pc:spChg chg="add del mod">
          <ac:chgData name="권재승" userId="773a29d1-1d19-4285-a7ae-19973c008fd6" providerId="ADAL" clId="{59CA17A1-25A7-4319-9991-04666C85BA18}" dt="2020-03-10T09:25:40.820" v="8347"/>
          <ac:spMkLst>
            <pc:docMk/>
            <pc:sldMk cId="3930102187" sldId="500"/>
            <ac:spMk id="42" creationId="{B35CA497-55CD-434D-BB8C-FA976450B71C}"/>
          </ac:spMkLst>
        </pc:spChg>
        <pc:spChg chg="add ord">
          <ac:chgData name="권재승" userId="773a29d1-1d19-4285-a7ae-19973c008fd6" providerId="ADAL" clId="{59CA17A1-25A7-4319-9991-04666C85BA18}" dt="2020-03-10T09:29:09.974" v="8465" actId="167"/>
          <ac:spMkLst>
            <pc:docMk/>
            <pc:sldMk cId="3930102187" sldId="500"/>
            <ac:spMk id="45" creationId="{7410C1A8-3388-4628-98CB-BD50DEF8D07A}"/>
          </ac:spMkLst>
        </pc:spChg>
        <pc:spChg chg="add del">
          <ac:chgData name="권재승" userId="773a29d1-1d19-4285-a7ae-19973c008fd6" providerId="ADAL" clId="{59CA17A1-25A7-4319-9991-04666C85BA18}" dt="2020-03-10T13:43:51.813" v="10044" actId="478"/>
          <ac:spMkLst>
            <pc:docMk/>
            <pc:sldMk cId="3930102187" sldId="500"/>
            <ac:spMk id="46" creationId="{3220DC83-6DC2-43BE-A91B-06FAAF62B981}"/>
          </ac:spMkLst>
        </pc:spChg>
        <pc:spChg chg="add">
          <ac:chgData name="권재승" userId="773a29d1-1d19-4285-a7ae-19973c008fd6" providerId="ADAL" clId="{59CA17A1-25A7-4319-9991-04666C85BA18}" dt="2020-03-10T13:43:52.453" v="10045"/>
          <ac:spMkLst>
            <pc:docMk/>
            <pc:sldMk cId="3930102187" sldId="500"/>
            <ac:spMk id="47" creationId="{DA5891F9-F0BC-4A94-860E-1F08EEE7E2E3}"/>
          </ac:spMkLst>
        </pc:spChg>
        <pc:spChg chg="mod">
          <ac:chgData name="권재승" userId="773a29d1-1d19-4285-a7ae-19973c008fd6" providerId="ADAL" clId="{59CA17A1-25A7-4319-9991-04666C85BA18}" dt="2020-03-10T09:25:09.546" v="8339" actId="1035"/>
          <ac:spMkLst>
            <pc:docMk/>
            <pc:sldMk cId="3930102187" sldId="500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9:25:09.546" v="8339" actId="1035"/>
          <ac:spMkLst>
            <pc:docMk/>
            <pc:sldMk cId="3930102187" sldId="500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9:25:13.356" v="8340" actId="207"/>
          <ac:spMkLst>
            <pc:docMk/>
            <pc:sldMk cId="3930102187" sldId="500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13:43:10.430" v="9998" actId="20577"/>
          <ac:spMkLst>
            <pc:docMk/>
            <pc:sldMk cId="3930102187" sldId="500"/>
            <ac:spMk id="51" creationId="{32A19140-89ED-434D-B10D-AB41F9EDEE1B}"/>
          </ac:spMkLst>
        </pc:spChg>
        <pc:picChg chg="add del">
          <ac:chgData name="권재승" userId="773a29d1-1d19-4285-a7ae-19973c008fd6" providerId="ADAL" clId="{59CA17A1-25A7-4319-9991-04666C85BA18}" dt="2020-03-10T09:25:48.074" v="8374" actId="478"/>
          <ac:picMkLst>
            <pc:docMk/>
            <pc:sldMk cId="3930102187" sldId="500"/>
            <ac:picMk id="2" creationId="{1C3F1763-C99C-4722-8C79-21B60F4470F3}"/>
          </ac:picMkLst>
        </pc:picChg>
        <pc:picChg chg="add del">
          <ac:chgData name="권재승" userId="773a29d1-1d19-4285-a7ae-19973c008fd6" providerId="ADAL" clId="{59CA17A1-25A7-4319-9991-04666C85BA18}" dt="2020-03-10T09:25:47.182" v="8373" actId="478"/>
          <ac:picMkLst>
            <pc:docMk/>
            <pc:sldMk cId="3930102187" sldId="500"/>
            <ac:picMk id="3" creationId="{8FF6D2B0-0B6F-4126-9932-1DFEF8955FFA}"/>
          </ac:picMkLst>
        </pc:picChg>
        <pc:picChg chg="add mod modCrop">
          <ac:chgData name="권재승" userId="773a29d1-1d19-4285-a7ae-19973c008fd6" providerId="ADAL" clId="{59CA17A1-25A7-4319-9991-04666C85BA18}" dt="2020-03-10T09:28:56.877" v="8461" actId="1038"/>
          <ac:picMkLst>
            <pc:docMk/>
            <pc:sldMk cId="3930102187" sldId="500"/>
            <ac:picMk id="4" creationId="{4F922E33-9FD7-4B95-9D69-F559CCB0649F}"/>
          </ac:picMkLst>
        </pc:picChg>
        <pc:picChg chg="add del mod">
          <ac:chgData name="권재승" userId="773a29d1-1d19-4285-a7ae-19973c008fd6" providerId="ADAL" clId="{59CA17A1-25A7-4319-9991-04666C85BA18}" dt="2020-03-10T09:25:40.820" v="8347"/>
          <ac:picMkLst>
            <pc:docMk/>
            <pc:sldMk cId="3930102187" sldId="500"/>
            <ac:picMk id="41" creationId="{8C4B2E84-837B-4B6F-A8B2-40876E8EDFA9}"/>
          </ac:picMkLst>
        </pc:picChg>
        <pc:picChg chg="add del mod">
          <ac:chgData name="권재승" userId="773a29d1-1d19-4285-a7ae-19973c008fd6" providerId="ADAL" clId="{59CA17A1-25A7-4319-9991-04666C85BA18}" dt="2020-03-10T09:26:06.530" v="8386"/>
          <ac:picMkLst>
            <pc:docMk/>
            <pc:sldMk cId="3930102187" sldId="500"/>
            <ac:picMk id="43" creationId="{91C15E26-1605-4676-8672-F7AABEED9B4B}"/>
          </ac:picMkLst>
        </pc:picChg>
        <pc:picChg chg="add del mod">
          <ac:chgData name="권재승" userId="773a29d1-1d19-4285-a7ae-19973c008fd6" providerId="ADAL" clId="{59CA17A1-25A7-4319-9991-04666C85BA18}" dt="2020-03-10T09:28:20.666" v="8437" actId="478"/>
          <ac:picMkLst>
            <pc:docMk/>
            <pc:sldMk cId="3930102187" sldId="500"/>
            <ac:picMk id="44" creationId="{A2A32B8D-E352-41CF-A517-D90D66A3C1AA}"/>
          </ac:picMkLst>
        </pc:picChg>
        <pc:cxnChg chg="del mod">
          <ac:chgData name="권재승" userId="773a29d1-1d19-4285-a7ae-19973c008fd6" providerId="ADAL" clId="{59CA17A1-25A7-4319-9991-04666C85BA18}" dt="2020-03-10T09:26:29.772" v="8413" actId="478"/>
          <ac:cxnSpMkLst>
            <pc:docMk/>
            <pc:sldMk cId="3930102187" sldId="500"/>
            <ac:cxnSpMk id="27" creationId="{085DB959-A535-45B5-8EAD-87266C518526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6:06.174" v="16655" actId="20577"/>
        <pc:sldMkLst>
          <pc:docMk/>
          <pc:sldMk cId="380393220" sldId="501"/>
        </pc:sldMkLst>
        <pc:spChg chg="add del">
          <ac:chgData name="권재승" userId="773a29d1-1d19-4285-a7ae-19973c008fd6" providerId="ADAL" clId="{59CA17A1-25A7-4319-9991-04666C85BA18}" dt="2020-03-10T09:27:20.867" v="8420"/>
          <ac:spMkLst>
            <pc:docMk/>
            <pc:sldMk cId="380393220" sldId="501"/>
            <ac:spMk id="19" creationId="{9E67FA82-0F2A-4180-A6D9-A56D47362726}"/>
          </ac:spMkLst>
        </pc:spChg>
        <pc:spChg chg="add del">
          <ac:chgData name="권재승" userId="773a29d1-1d19-4285-a7ae-19973c008fd6" providerId="ADAL" clId="{59CA17A1-25A7-4319-9991-04666C85BA18}" dt="2020-03-10T09:27:20.867" v="8420"/>
          <ac:spMkLst>
            <pc:docMk/>
            <pc:sldMk cId="380393220" sldId="501"/>
            <ac:spMk id="20" creationId="{87BF85CD-F6D2-45CB-BC0A-96A659159DDF}"/>
          </ac:spMkLst>
        </pc:spChg>
        <pc:spChg chg="add ord">
          <ac:chgData name="권재승" userId="773a29d1-1d19-4285-a7ae-19973c008fd6" providerId="ADAL" clId="{59CA17A1-25A7-4319-9991-04666C85BA18}" dt="2020-03-10T09:29:13.066" v="8467" actId="167"/>
          <ac:spMkLst>
            <pc:docMk/>
            <pc:sldMk cId="380393220" sldId="501"/>
            <ac:spMk id="21" creationId="{398FE05A-AF8E-4D7E-BD73-5BD476C4EE00}"/>
          </ac:spMkLst>
        </pc:spChg>
        <pc:spChg chg="add mod">
          <ac:chgData name="권재승" userId="773a29d1-1d19-4285-a7ae-19973c008fd6" providerId="ADAL" clId="{59CA17A1-25A7-4319-9991-04666C85BA18}" dt="2020-03-10T09:30:11.056" v="8501"/>
          <ac:spMkLst>
            <pc:docMk/>
            <pc:sldMk cId="380393220" sldId="501"/>
            <ac:spMk id="26" creationId="{1C22B4F8-9CE2-40C0-BE2C-445B1A77D714}"/>
          </ac:spMkLst>
        </pc:spChg>
        <pc:spChg chg="add del mod">
          <ac:chgData name="권재승" userId="773a29d1-1d19-4285-a7ae-19973c008fd6" providerId="ADAL" clId="{59CA17A1-25A7-4319-9991-04666C85BA18}" dt="2020-03-10T13:43:49.626" v="10043" actId="478"/>
          <ac:spMkLst>
            <pc:docMk/>
            <pc:sldMk cId="380393220" sldId="501"/>
            <ac:spMk id="27" creationId="{CC133458-45E0-443C-86F3-430A0A1B1CD5}"/>
          </ac:spMkLst>
        </pc:spChg>
        <pc:spChg chg="add">
          <ac:chgData name="권재승" userId="773a29d1-1d19-4285-a7ae-19973c008fd6" providerId="ADAL" clId="{59CA17A1-25A7-4319-9991-04666C85BA18}" dt="2020-03-10T13:43:53.031" v="10046"/>
          <ac:spMkLst>
            <pc:docMk/>
            <pc:sldMk cId="380393220" sldId="501"/>
            <ac:spMk id="28" creationId="{2EA949FE-BDFC-4EFC-815C-E3D77160B453}"/>
          </ac:spMkLst>
        </pc:spChg>
        <pc:spChg chg="del">
          <ac:chgData name="권재승" userId="773a29d1-1d19-4285-a7ae-19973c008fd6" providerId="ADAL" clId="{59CA17A1-25A7-4319-9991-04666C85BA18}" dt="2020-03-10T09:27:18.116" v="8417" actId="478"/>
          <ac:spMkLst>
            <pc:docMk/>
            <pc:sldMk cId="380393220" sldId="501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06.174" v="16655" actId="20577"/>
          <ac:spMkLst>
            <pc:docMk/>
            <pc:sldMk cId="380393220" sldId="501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3:16.622" v="10016"/>
          <ac:spMkLst>
            <pc:docMk/>
            <pc:sldMk cId="380393220" sldId="501"/>
            <ac:spMk id="38" creationId="{B557FFDB-F225-488B-8116-11ADAC426E6F}"/>
          </ac:spMkLst>
        </pc:spChg>
        <pc:spChg chg="del">
          <ac:chgData name="권재승" userId="773a29d1-1d19-4285-a7ae-19973c008fd6" providerId="ADAL" clId="{59CA17A1-25A7-4319-9991-04666C85BA18}" dt="2020-03-10T10:01:50.993" v="8694" actId="478"/>
          <ac:spMkLst>
            <pc:docMk/>
            <pc:sldMk cId="380393220" sldId="501"/>
            <ac:spMk id="40" creationId="{33AE0BDA-0E44-42EB-9FDF-FF0C225F7654}"/>
          </ac:spMkLst>
        </pc:spChg>
        <pc:spChg chg="mod">
          <ac:chgData name="권재승" userId="773a29d1-1d19-4285-a7ae-19973c008fd6" providerId="ADAL" clId="{59CA17A1-25A7-4319-9991-04666C85BA18}" dt="2020-03-10T09:30:15.598" v="8514" actId="1036"/>
          <ac:spMkLst>
            <pc:docMk/>
            <pc:sldMk cId="380393220" sldId="501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09:30:15.598" v="8514" actId="1036"/>
          <ac:spMkLst>
            <pc:docMk/>
            <pc:sldMk cId="380393220" sldId="501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09:30:18.868" v="8515" actId="207"/>
          <ac:spMkLst>
            <pc:docMk/>
            <pc:sldMk cId="380393220" sldId="501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13:43:00.106" v="9988" actId="20577"/>
          <ac:spMkLst>
            <pc:docMk/>
            <pc:sldMk cId="380393220" sldId="501"/>
            <ac:spMk id="51" creationId="{32A19140-89ED-434D-B10D-AB41F9EDEE1B}"/>
          </ac:spMkLst>
        </pc:spChg>
        <pc:grpChg chg="add del">
          <ac:chgData name="권재승" userId="773a29d1-1d19-4285-a7ae-19973c008fd6" providerId="ADAL" clId="{59CA17A1-25A7-4319-9991-04666C85BA18}" dt="2020-03-10T09:27:20.867" v="8420"/>
          <ac:grpSpMkLst>
            <pc:docMk/>
            <pc:sldMk cId="380393220" sldId="501"/>
            <ac:grpSpMk id="16" creationId="{1C8379EF-42E5-4316-9C66-953254E5A078}"/>
          </ac:grpSpMkLst>
        </pc:grpChg>
        <pc:graphicFrameChg chg="mod">
          <ac:chgData name="권재승" userId="773a29d1-1d19-4285-a7ae-19973c008fd6" providerId="ADAL" clId="{59CA17A1-25A7-4319-9991-04666C85BA18}" dt="2020-03-10T09:27:19.878" v="8419"/>
          <ac:graphicFrameMkLst>
            <pc:docMk/>
            <pc:sldMk cId="380393220" sldId="501"/>
            <ac:graphicFrameMk id="17" creationId="{3CA41225-01B0-49EA-B5D4-65F708C3AE78}"/>
          </ac:graphicFrameMkLst>
        </pc:graphicFrameChg>
        <pc:picChg chg="add del mod">
          <ac:chgData name="권재승" userId="773a29d1-1d19-4285-a7ae-19973c008fd6" providerId="ADAL" clId="{59CA17A1-25A7-4319-9991-04666C85BA18}" dt="2020-03-10T09:32:55.728" v="8526" actId="478"/>
          <ac:picMkLst>
            <pc:docMk/>
            <pc:sldMk cId="380393220" sldId="501"/>
            <ac:picMk id="2" creationId="{4FD39256-D5E8-4798-B4AC-3A5D0BE2F152}"/>
          </ac:picMkLst>
        </pc:picChg>
        <pc:picChg chg="add del mod">
          <ac:chgData name="권재승" userId="773a29d1-1d19-4285-a7ae-19973c008fd6" providerId="ADAL" clId="{59CA17A1-25A7-4319-9991-04666C85BA18}" dt="2020-03-10T09:32:55.375" v="8525"/>
          <ac:picMkLst>
            <pc:docMk/>
            <pc:sldMk cId="380393220" sldId="501"/>
            <ac:picMk id="3" creationId="{E659AA7F-C268-40B9-AA0B-A6637E9432E7}"/>
          </ac:picMkLst>
        </pc:picChg>
        <pc:picChg chg="del">
          <ac:chgData name="권재승" userId="773a29d1-1d19-4285-a7ae-19973c008fd6" providerId="ADAL" clId="{59CA17A1-25A7-4319-9991-04666C85BA18}" dt="2020-03-10T09:27:16.433" v="8416" actId="478"/>
          <ac:picMkLst>
            <pc:docMk/>
            <pc:sldMk cId="380393220" sldId="501"/>
            <ac:picMk id="44" creationId="{A2A32B8D-E352-41CF-A517-D90D66A3C1AA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08.553" v="16657" actId="20577"/>
        <pc:sldMkLst>
          <pc:docMk/>
          <pc:sldMk cId="173723496" sldId="502"/>
        </pc:sldMkLst>
        <pc:spChg chg="add mod">
          <ac:chgData name="권재승" userId="773a29d1-1d19-4285-a7ae-19973c008fd6" providerId="ADAL" clId="{59CA17A1-25A7-4319-9991-04666C85BA18}" dt="2020-03-10T09:34:42.053" v="8588" actId="1582"/>
          <ac:spMkLst>
            <pc:docMk/>
            <pc:sldMk cId="173723496" sldId="502"/>
            <ac:spMk id="4" creationId="{39BCCD22-1935-4BAF-8642-6EEB8CB46321}"/>
          </ac:spMkLst>
        </pc:spChg>
        <pc:spChg chg="add mod">
          <ac:chgData name="권재승" userId="773a29d1-1d19-4285-a7ae-19973c008fd6" providerId="ADAL" clId="{59CA17A1-25A7-4319-9991-04666C85BA18}" dt="2020-03-10T09:34:42.053" v="8588" actId="1582"/>
          <ac:spMkLst>
            <pc:docMk/>
            <pc:sldMk cId="173723496" sldId="502"/>
            <ac:spMk id="19" creationId="{DD7275DE-AEB2-476A-A849-C1BA1A51A516}"/>
          </ac:spMkLst>
        </pc:spChg>
        <pc:spChg chg="add mod">
          <ac:chgData name="권재승" userId="773a29d1-1d19-4285-a7ae-19973c008fd6" providerId="ADAL" clId="{59CA17A1-25A7-4319-9991-04666C85BA18}" dt="2020-03-10T09:34:42.053" v="8588" actId="1582"/>
          <ac:spMkLst>
            <pc:docMk/>
            <pc:sldMk cId="173723496" sldId="502"/>
            <ac:spMk id="20" creationId="{93F27DBF-33D8-4915-B360-40673A789790}"/>
          </ac:spMkLst>
        </pc:spChg>
        <pc:spChg chg="add del">
          <ac:chgData name="권재승" userId="773a29d1-1d19-4285-a7ae-19973c008fd6" providerId="ADAL" clId="{59CA17A1-25A7-4319-9991-04666C85BA18}" dt="2020-03-10T09:58:28.751" v="8640"/>
          <ac:spMkLst>
            <pc:docMk/>
            <pc:sldMk cId="173723496" sldId="502"/>
            <ac:spMk id="22" creationId="{FBF844DE-DD0C-41F7-9A98-6148D3131DB2}"/>
          </ac:spMkLst>
        </pc:spChg>
        <pc:spChg chg="mod">
          <ac:chgData name="권재승" userId="773a29d1-1d19-4285-a7ae-19973c008fd6" providerId="ADAL" clId="{59CA17A1-25A7-4319-9991-04666C85BA18}" dt="2020-03-10T09:33:24.615" v="8567" actId="20577"/>
          <ac:spMkLst>
            <pc:docMk/>
            <pc:sldMk cId="173723496" sldId="502"/>
            <ac:spMk id="26" creationId="{1C22B4F8-9CE2-40C0-BE2C-445B1A77D714}"/>
          </ac:spMkLst>
        </pc:spChg>
        <pc:spChg chg="add del">
          <ac:chgData name="권재승" userId="773a29d1-1d19-4285-a7ae-19973c008fd6" providerId="ADAL" clId="{59CA17A1-25A7-4319-9991-04666C85BA18}" dt="2020-03-10T09:58:28.751" v="8640"/>
          <ac:spMkLst>
            <pc:docMk/>
            <pc:sldMk cId="173723496" sldId="502"/>
            <ac:spMk id="27" creationId="{F0CCE745-F22C-49AF-82DC-E9160DC3C5A5}"/>
          </ac:spMkLst>
        </pc:spChg>
        <pc:spChg chg="add del">
          <ac:chgData name="권재승" userId="773a29d1-1d19-4285-a7ae-19973c008fd6" providerId="ADAL" clId="{59CA17A1-25A7-4319-9991-04666C85BA18}" dt="2020-03-10T13:43:48.378" v="10042" actId="478"/>
          <ac:spMkLst>
            <pc:docMk/>
            <pc:sldMk cId="173723496" sldId="502"/>
            <ac:spMk id="28" creationId="{366DD7A4-37AA-40A4-9D31-053BC5FDDE10}"/>
          </ac:spMkLst>
        </pc:spChg>
        <pc:spChg chg="add">
          <ac:chgData name="권재승" userId="773a29d1-1d19-4285-a7ae-19973c008fd6" providerId="ADAL" clId="{59CA17A1-25A7-4319-9991-04666C85BA18}" dt="2020-03-10T13:43:53.674" v="10047"/>
          <ac:spMkLst>
            <pc:docMk/>
            <pc:sldMk cId="173723496" sldId="502"/>
            <ac:spMk id="30" creationId="{6D532D24-432D-4821-BD52-822CCF76BBBE}"/>
          </ac:spMkLst>
        </pc:spChg>
        <pc:spChg chg="mod">
          <ac:chgData name="권재승" userId="773a29d1-1d19-4285-a7ae-19973c008fd6" providerId="ADAL" clId="{59CA17A1-25A7-4319-9991-04666C85BA18}" dt="2020-03-17T15:06:08.553" v="16657" actId="20577"/>
          <ac:spMkLst>
            <pc:docMk/>
            <pc:sldMk cId="173723496" sldId="502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5:47.079" v="10281"/>
          <ac:spMkLst>
            <pc:docMk/>
            <pc:sldMk cId="173723496" sldId="502"/>
            <ac:spMk id="38" creationId="{B557FFDB-F225-488B-8116-11ADAC426E6F}"/>
          </ac:spMkLst>
        </pc:spChg>
        <pc:spChg chg="del mod">
          <ac:chgData name="권재승" userId="773a29d1-1d19-4285-a7ae-19973c008fd6" providerId="ADAL" clId="{59CA17A1-25A7-4319-9991-04666C85BA18}" dt="2020-03-10T10:01:49.107" v="8693" actId="478"/>
          <ac:spMkLst>
            <pc:docMk/>
            <pc:sldMk cId="173723496" sldId="502"/>
            <ac:spMk id="40" creationId="{33AE0BDA-0E44-42EB-9FDF-FF0C225F7654}"/>
          </ac:spMkLst>
        </pc:spChg>
        <pc:spChg chg="mod">
          <ac:chgData name="권재승" userId="773a29d1-1d19-4285-a7ae-19973c008fd6" providerId="ADAL" clId="{59CA17A1-25A7-4319-9991-04666C85BA18}" dt="2020-03-10T13:43:03.168" v="9993" actId="20577"/>
          <ac:spMkLst>
            <pc:docMk/>
            <pc:sldMk cId="173723496" sldId="502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10T09:33:03.081" v="8528" actId="478"/>
          <ac:picMkLst>
            <pc:docMk/>
            <pc:sldMk cId="173723496" sldId="502"/>
            <ac:picMk id="2" creationId="{4FD39256-D5E8-4798-B4AC-3A5D0BE2F152}"/>
          </ac:picMkLst>
        </pc:picChg>
        <pc:picChg chg="add mod">
          <ac:chgData name="권재승" userId="773a29d1-1d19-4285-a7ae-19973c008fd6" providerId="ADAL" clId="{59CA17A1-25A7-4319-9991-04666C85BA18}" dt="2020-03-10T09:34:22.263" v="8586" actId="1076"/>
          <ac:picMkLst>
            <pc:docMk/>
            <pc:sldMk cId="173723496" sldId="502"/>
            <ac:picMk id="3" creationId="{014CF0E0-6CB0-4447-BB2D-6E826433C2EB}"/>
          </ac:picMkLst>
        </pc:picChg>
      </pc:sldChg>
      <pc:sldChg chg="addSp delSp modSp add mod modNotesTx">
        <pc:chgData name="권재승" userId="773a29d1-1d19-4285-a7ae-19973c008fd6" providerId="ADAL" clId="{59CA17A1-25A7-4319-9991-04666C85BA18}" dt="2020-03-17T15:06:10.781" v="16659" actId="20577"/>
        <pc:sldMkLst>
          <pc:docMk/>
          <pc:sldMk cId="799558193" sldId="503"/>
        </pc:sldMkLst>
        <pc:spChg chg="add del">
          <ac:chgData name="권재승" userId="773a29d1-1d19-4285-a7ae-19973c008fd6" providerId="ADAL" clId="{59CA17A1-25A7-4319-9991-04666C85BA18}" dt="2020-03-10T11:42:57.873" v="8768" actId="478"/>
          <ac:spMkLst>
            <pc:docMk/>
            <pc:sldMk cId="799558193" sldId="503"/>
            <ac:spMk id="4" creationId="{39BCCD22-1935-4BAF-8642-6EEB8CB46321}"/>
          </ac:spMkLst>
        </pc:spChg>
        <pc:spChg chg="add del">
          <ac:chgData name="권재승" userId="773a29d1-1d19-4285-a7ae-19973c008fd6" providerId="ADAL" clId="{59CA17A1-25A7-4319-9991-04666C85BA18}" dt="2020-03-10T11:42:57.873" v="8768" actId="478"/>
          <ac:spMkLst>
            <pc:docMk/>
            <pc:sldMk cId="799558193" sldId="503"/>
            <ac:spMk id="19" creationId="{DD7275DE-AEB2-476A-A849-C1BA1A51A516}"/>
          </ac:spMkLst>
        </pc:spChg>
        <pc:spChg chg="add del">
          <ac:chgData name="권재승" userId="773a29d1-1d19-4285-a7ae-19973c008fd6" providerId="ADAL" clId="{59CA17A1-25A7-4319-9991-04666C85BA18}" dt="2020-03-10T11:42:57.873" v="8768" actId="478"/>
          <ac:spMkLst>
            <pc:docMk/>
            <pc:sldMk cId="799558193" sldId="503"/>
            <ac:spMk id="20" creationId="{93F27DBF-33D8-4915-B360-40673A789790}"/>
          </ac:spMkLst>
        </pc:spChg>
        <pc:spChg chg="add del">
          <ac:chgData name="권재승" userId="773a29d1-1d19-4285-a7ae-19973c008fd6" providerId="ADAL" clId="{59CA17A1-25A7-4319-9991-04666C85BA18}" dt="2020-03-10T11:42:51.796" v="8767" actId="478"/>
          <ac:spMkLst>
            <pc:docMk/>
            <pc:sldMk cId="799558193" sldId="503"/>
            <ac:spMk id="21" creationId="{398FE05A-AF8E-4D7E-BD73-5BD476C4EE00}"/>
          </ac:spMkLst>
        </pc:spChg>
        <pc:spChg chg="mod">
          <ac:chgData name="권재승" userId="773a29d1-1d19-4285-a7ae-19973c008fd6" providerId="ADAL" clId="{59CA17A1-25A7-4319-9991-04666C85BA18}" dt="2020-03-10T11:43:46.610" v="8775" actId="1076"/>
          <ac:spMkLst>
            <pc:docMk/>
            <pc:sldMk cId="799558193" sldId="503"/>
            <ac:spMk id="26" creationId="{1C22B4F8-9CE2-40C0-BE2C-445B1A77D714}"/>
          </ac:spMkLst>
        </pc:spChg>
        <pc:spChg chg="add">
          <ac:chgData name="권재승" userId="773a29d1-1d19-4285-a7ae-19973c008fd6" providerId="ADAL" clId="{59CA17A1-25A7-4319-9991-04666C85BA18}" dt="2020-03-10T13:02:29.827" v="9265"/>
          <ac:spMkLst>
            <pc:docMk/>
            <pc:sldMk cId="799558193" sldId="503"/>
            <ac:spMk id="27" creationId="{B2CA8312-7E4A-480D-B6BC-789E4FA32C86}"/>
          </ac:spMkLst>
        </pc:spChg>
        <pc:spChg chg="add">
          <ac:chgData name="권재승" userId="773a29d1-1d19-4285-a7ae-19973c008fd6" providerId="ADAL" clId="{59CA17A1-25A7-4319-9991-04666C85BA18}" dt="2020-03-10T13:02:29.827" v="9265"/>
          <ac:spMkLst>
            <pc:docMk/>
            <pc:sldMk cId="799558193" sldId="503"/>
            <ac:spMk id="28" creationId="{366D8B49-116B-4764-AD32-0A829B7E94AD}"/>
          </ac:spMkLst>
        </pc:spChg>
        <pc:spChg chg="add mod">
          <ac:chgData name="권재승" userId="773a29d1-1d19-4285-a7ae-19973c008fd6" providerId="ADAL" clId="{59CA17A1-25A7-4319-9991-04666C85BA18}" dt="2020-03-10T13:02:58.942" v="9365" actId="20577"/>
          <ac:spMkLst>
            <pc:docMk/>
            <pc:sldMk cId="799558193" sldId="503"/>
            <ac:spMk id="30" creationId="{A90F04FD-F38D-422D-AD17-8EC8B5264076}"/>
          </ac:spMkLst>
        </pc:spChg>
        <pc:spChg chg="add mod">
          <ac:chgData name="권재승" userId="773a29d1-1d19-4285-a7ae-19973c008fd6" providerId="ADAL" clId="{59CA17A1-25A7-4319-9991-04666C85BA18}" dt="2020-03-10T13:03:03.451" v="9396" actId="20577"/>
          <ac:spMkLst>
            <pc:docMk/>
            <pc:sldMk cId="799558193" sldId="503"/>
            <ac:spMk id="31" creationId="{C2F4525A-3A27-44B1-AF33-607D423ABE0E}"/>
          </ac:spMkLst>
        </pc:spChg>
        <pc:spChg chg="mod">
          <ac:chgData name="권재승" userId="773a29d1-1d19-4285-a7ae-19973c008fd6" providerId="ADAL" clId="{59CA17A1-25A7-4319-9991-04666C85BA18}" dt="2020-03-17T15:06:10.781" v="16659" actId="20577"/>
          <ac:spMkLst>
            <pc:docMk/>
            <pc:sldMk cId="799558193" sldId="503"/>
            <ac:spMk id="32" creationId="{D9014731-AA4C-499C-A596-FD3A8FF05853}"/>
          </ac:spMkLst>
        </pc:spChg>
        <pc:spChg chg="add">
          <ac:chgData name="권재승" userId="773a29d1-1d19-4285-a7ae-19973c008fd6" providerId="ADAL" clId="{59CA17A1-25A7-4319-9991-04666C85BA18}" dt="2020-03-10T13:02:29.827" v="9265"/>
          <ac:spMkLst>
            <pc:docMk/>
            <pc:sldMk cId="799558193" sldId="503"/>
            <ac:spMk id="33" creationId="{B5EAA3F8-E4F7-4B06-BA9C-B6E6838C5B6C}"/>
          </ac:spMkLst>
        </pc:spChg>
        <pc:spChg chg="add mod">
          <ac:chgData name="권재승" userId="773a29d1-1d19-4285-a7ae-19973c008fd6" providerId="ADAL" clId="{59CA17A1-25A7-4319-9991-04666C85BA18}" dt="2020-03-10T13:02:41.619" v="9320"/>
          <ac:spMkLst>
            <pc:docMk/>
            <pc:sldMk cId="799558193" sldId="503"/>
            <ac:spMk id="34" creationId="{7A36534F-166D-47EC-9D7D-21CD17CFA530}"/>
          </ac:spMkLst>
        </pc:spChg>
        <pc:spChg chg="add mod">
          <ac:chgData name="권재승" userId="773a29d1-1d19-4285-a7ae-19973c008fd6" providerId="ADAL" clId="{59CA17A1-25A7-4319-9991-04666C85BA18}" dt="2020-03-10T13:43:44.640" v="10041" actId="1036"/>
          <ac:spMkLst>
            <pc:docMk/>
            <pc:sldMk cId="799558193" sldId="503"/>
            <ac:spMk id="35" creationId="{50100BC8-83F0-41FE-841B-F133C0AF0ABA}"/>
          </ac:spMkLst>
        </pc:spChg>
        <pc:spChg chg="add del">
          <ac:chgData name="권재승" userId="773a29d1-1d19-4285-a7ae-19973c008fd6" providerId="ADAL" clId="{59CA17A1-25A7-4319-9991-04666C85BA18}" dt="2020-03-10T13:43:55.847" v="10049"/>
          <ac:spMkLst>
            <pc:docMk/>
            <pc:sldMk cId="799558193" sldId="503"/>
            <ac:spMk id="36" creationId="{A4CE92B1-EC17-45EE-9CAF-73CA58F8322B}"/>
          </ac:spMkLst>
        </pc:spChg>
        <pc:spChg chg="mod">
          <ac:chgData name="권재승" userId="773a29d1-1d19-4285-a7ae-19973c008fd6" providerId="ADAL" clId="{59CA17A1-25A7-4319-9991-04666C85BA18}" dt="2020-03-10T13:45:39.831" v="10269"/>
          <ac:spMkLst>
            <pc:docMk/>
            <pc:sldMk cId="799558193" sldId="503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1:41:34.855" v="8729" actId="1036"/>
          <ac:spMkLst>
            <pc:docMk/>
            <pc:sldMk cId="799558193" sldId="503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11:41:34.855" v="8729" actId="1036"/>
          <ac:spMkLst>
            <pc:docMk/>
            <pc:sldMk cId="799558193" sldId="503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13:45:41.107" v="10274" actId="20577"/>
          <ac:spMkLst>
            <pc:docMk/>
            <pc:sldMk cId="799558193" sldId="503"/>
            <ac:spMk id="51" creationId="{32A19140-89ED-434D-B10D-AB41F9EDEE1B}"/>
          </ac:spMkLst>
        </pc:spChg>
        <pc:picChg chg="add mod">
          <ac:chgData name="권재승" userId="773a29d1-1d19-4285-a7ae-19973c008fd6" providerId="ADAL" clId="{59CA17A1-25A7-4319-9991-04666C85BA18}" dt="2020-03-10T11:43:41.018" v="8774" actId="1076"/>
          <ac:picMkLst>
            <pc:docMk/>
            <pc:sldMk cId="799558193" sldId="503"/>
            <ac:picMk id="2" creationId="{6642E0B4-FB29-4245-9A13-323458688F57}"/>
          </ac:picMkLst>
        </pc:picChg>
        <pc:picChg chg="add del">
          <ac:chgData name="권재승" userId="773a29d1-1d19-4285-a7ae-19973c008fd6" providerId="ADAL" clId="{59CA17A1-25A7-4319-9991-04666C85BA18}" dt="2020-03-10T11:42:50.416" v="8765" actId="478"/>
          <ac:picMkLst>
            <pc:docMk/>
            <pc:sldMk cId="799558193" sldId="503"/>
            <ac:picMk id="3" creationId="{014CF0E0-6CB0-4447-BB2D-6E826433C2EB}"/>
          </ac:picMkLst>
        </pc:picChg>
        <pc:cxnChg chg="add">
          <ac:chgData name="권재승" userId="773a29d1-1d19-4285-a7ae-19973c008fd6" providerId="ADAL" clId="{59CA17A1-25A7-4319-9991-04666C85BA18}" dt="2020-03-10T13:02:29.827" v="9265"/>
          <ac:cxnSpMkLst>
            <pc:docMk/>
            <pc:sldMk cId="799558193" sldId="503"/>
            <ac:cxnSpMk id="22" creationId="{7574BA6D-D0A2-49C4-BE58-87F856EB6023}"/>
          </ac:cxnSpMkLst>
        </pc:cxnChg>
      </pc:sldChg>
      <pc:sldChg chg="add del">
        <pc:chgData name="권재승" userId="773a29d1-1d19-4285-a7ae-19973c008fd6" providerId="ADAL" clId="{59CA17A1-25A7-4319-9991-04666C85BA18}" dt="2020-03-10T10:01:34.552" v="8676" actId="47"/>
        <pc:sldMkLst>
          <pc:docMk/>
          <pc:sldMk cId="1924447764" sldId="503"/>
        </pc:sldMkLst>
      </pc:sldChg>
      <pc:sldChg chg="addSp delSp modSp add mod">
        <pc:chgData name="권재승" userId="773a29d1-1d19-4285-a7ae-19973c008fd6" providerId="ADAL" clId="{59CA17A1-25A7-4319-9991-04666C85BA18}" dt="2020-03-17T15:06:30.863" v="16677" actId="20577"/>
        <pc:sldMkLst>
          <pc:docMk/>
          <pc:sldMk cId="3070835811" sldId="504"/>
        </pc:sldMkLst>
        <pc:spChg chg="add mod">
          <ac:chgData name="권재승" userId="773a29d1-1d19-4285-a7ae-19973c008fd6" providerId="ADAL" clId="{59CA17A1-25A7-4319-9991-04666C85BA18}" dt="2020-03-10T11:52:59.857" v="9234" actId="14100"/>
          <ac:spMkLst>
            <pc:docMk/>
            <pc:sldMk cId="3070835811" sldId="504"/>
            <ac:spMk id="18" creationId="{F460BDF6-6832-4CC7-84F6-BC9548932716}"/>
          </ac:spMkLst>
        </pc:spChg>
        <pc:spChg chg="mod">
          <ac:chgData name="권재승" userId="773a29d1-1d19-4285-a7ae-19973c008fd6" providerId="ADAL" clId="{59CA17A1-25A7-4319-9991-04666C85BA18}" dt="2020-03-10T11:52:24.862" v="9226" actId="1076"/>
          <ac:spMkLst>
            <pc:docMk/>
            <pc:sldMk cId="3070835811" sldId="504"/>
            <ac:spMk id="21" creationId="{398FE05A-AF8E-4D7E-BD73-5BD476C4EE00}"/>
          </ac:spMkLst>
        </pc:spChg>
        <pc:spChg chg="add mod">
          <ac:chgData name="권재승" userId="773a29d1-1d19-4285-a7ae-19973c008fd6" providerId="ADAL" clId="{59CA17A1-25A7-4319-9991-04666C85BA18}" dt="2020-03-10T11:53:06.512" v="9241" actId="1037"/>
          <ac:spMkLst>
            <pc:docMk/>
            <pc:sldMk cId="3070835811" sldId="504"/>
            <ac:spMk id="22" creationId="{0C4BA999-4C54-4E29-8822-DB3C6408C2A6}"/>
          </ac:spMkLst>
        </pc:spChg>
        <pc:spChg chg="mod">
          <ac:chgData name="권재승" userId="773a29d1-1d19-4285-a7ae-19973c008fd6" providerId="ADAL" clId="{59CA17A1-25A7-4319-9991-04666C85BA18}" dt="2020-03-10T11:52:42.649" v="9230" actId="1076"/>
          <ac:spMkLst>
            <pc:docMk/>
            <pc:sldMk cId="3070835811" sldId="504"/>
            <ac:spMk id="26" creationId="{1C22B4F8-9CE2-40C0-BE2C-445B1A77D714}"/>
          </ac:spMkLst>
        </pc:spChg>
        <pc:spChg chg="add mod">
          <ac:chgData name="권재승" userId="773a29d1-1d19-4285-a7ae-19973c008fd6" providerId="ADAL" clId="{59CA17A1-25A7-4319-9991-04666C85BA18}" dt="2020-03-10T11:51:14.142" v="9067" actId="2711"/>
          <ac:spMkLst>
            <pc:docMk/>
            <pc:sldMk cId="3070835811" sldId="504"/>
            <ac:spMk id="27" creationId="{750DE8A8-D126-41CF-840D-E5D62DA70F0D}"/>
          </ac:spMkLst>
        </pc:spChg>
        <pc:spChg chg="add mod">
          <ac:chgData name="권재승" userId="773a29d1-1d19-4285-a7ae-19973c008fd6" providerId="ADAL" clId="{59CA17A1-25A7-4319-9991-04666C85BA18}" dt="2020-03-10T13:44:15.048" v="10074" actId="207"/>
          <ac:spMkLst>
            <pc:docMk/>
            <pc:sldMk cId="3070835811" sldId="504"/>
            <ac:spMk id="30" creationId="{15B1351A-0DC4-4637-BF12-4AB6CB58A30C}"/>
          </ac:spMkLst>
        </pc:spChg>
        <pc:spChg chg="mod">
          <ac:chgData name="권재승" userId="773a29d1-1d19-4285-a7ae-19973c008fd6" providerId="ADAL" clId="{59CA17A1-25A7-4319-9991-04666C85BA18}" dt="2020-03-17T15:06:30.863" v="16677" actId="20577"/>
          <ac:spMkLst>
            <pc:docMk/>
            <pc:sldMk cId="3070835811" sldId="504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4:21.512" v="10084"/>
          <ac:spMkLst>
            <pc:docMk/>
            <pc:sldMk cId="3070835811" sldId="504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4:12.717" v="10073" actId="1035"/>
          <ac:spMkLst>
            <pc:docMk/>
            <pc:sldMk cId="3070835811" sldId="504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13:44:12.717" v="10073" actId="1035"/>
          <ac:spMkLst>
            <pc:docMk/>
            <pc:sldMk cId="3070835811" sldId="504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13:44:23.027" v="10089" actId="20577"/>
          <ac:spMkLst>
            <pc:docMk/>
            <pc:sldMk cId="3070835811" sldId="504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10T11:45:07.860" v="8777" actId="478"/>
          <ac:picMkLst>
            <pc:docMk/>
            <pc:sldMk cId="3070835811" sldId="504"/>
            <ac:picMk id="2" creationId="{6642E0B4-FB29-4245-9A13-323458688F57}"/>
          </ac:picMkLst>
        </pc:picChg>
        <pc:picChg chg="add mod">
          <ac:chgData name="권재승" userId="773a29d1-1d19-4285-a7ae-19973c008fd6" providerId="ADAL" clId="{59CA17A1-25A7-4319-9991-04666C85BA18}" dt="2020-03-10T11:52:17.456" v="9224" actId="1076"/>
          <ac:picMkLst>
            <pc:docMk/>
            <pc:sldMk cId="3070835811" sldId="504"/>
            <ac:picMk id="3" creationId="{276E0A80-720E-4706-8F70-F515D0655C75}"/>
          </ac:picMkLst>
        </pc:picChg>
        <pc:picChg chg="add del mod">
          <ac:chgData name="권재승" userId="773a29d1-1d19-4285-a7ae-19973c008fd6" providerId="ADAL" clId="{59CA17A1-25A7-4319-9991-04666C85BA18}" dt="2020-03-10T11:46:53.863" v="8792" actId="478"/>
          <ac:picMkLst>
            <pc:docMk/>
            <pc:sldMk cId="3070835811" sldId="504"/>
            <ac:picMk id="4" creationId="{39044A55-8358-4C70-827F-E91B1255941D}"/>
          </ac:picMkLst>
        </pc:picChg>
        <pc:picChg chg="add mod">
          <ac:chgData name="권재승" userId="773a29d1-1d19-4285-a7ae-19973c008fd6" providerId="ADAL" clId="{59CA17A1-25A7-4319-9991-04666C85BA18}" dt="2020-03-10T11:49:06.761" v="8892" actId="1076"/>
          <ac:picMkLst>
            <pc:docMk/>
            <pc:sldMk cId="3070835811" sldId="504"/>
            <ac:picMk id="6" creationId="{545DA3E0-B0E6-4FF0-AF1D-D96E0AEA6D8A}"/>
          </ac:picMkLst>
        </pc:picChg>
        <pc:cxnChg chg="add mod">
          <ac:chgData name="권재승" userId="773a29d1-1d19-4285-a7ae-19973c008fd6" providerId="ADAL" clId="{59CA17A1-25A7-4319-9991-04666C85BA18}" dt="2020-03-10T11:52:28.554" v="9227" actId="1076"/>
          <ac:cxnSpMkLst>
            <pc:docMk/>
            <pc:sldMk cId="3070835811" sldId="504"/>
            <ac:cxnSpMk id="20" creationId="{09359C6A-0CF9-48BC-A719-4583BBD2C5BE}"/>
          </ac:cxnSpMkLst>
        </pc:cxnChg>
        <pc:cxnChg chg="add mod">
          <ac:chgData name="권재승" userId="773a29d1-1d19-4285-a7ae-19973c008fd6" providerId="ADAL" clId="{59CA17A1-25A7-4319-9991-04666C85BA18}" dt="2020-03-10T11:50:13.931" v="8936" actId="1076"/>
          <ac:cxnSpMkLst>
            <pc:docMk/>
            <pc:sldMk cId="3070835811" sldId="504"/>
            <ac:cxnSpMk id="28" creationId="{D6DC25FE-14D9-4F74-B1D3-C4A56572C733}"/>
          </ac:cxnSpMkLst>
        </pc:cxnChg>
      </pc:sldChg>
      <pc:sldChg chg="addSp delSp modSp add mod modNotesTx">
        <pc:chgData name="권재승" userId="773a29d1-1d19-4285-a7ae-19973c008fd6" providerId="ADAL" clId="{59CA17A1-25A7-4319-9991-04666C85BA18}" dt="2020-03-17T15:06:14.805" v="16663" actId="20577"/>
        <pc:sldMkLst>
          <pc:docMk/>
          <pc:sldMk cId="2030404282" sldId="505"/>
        </pc:sldMkLst>
        <pc:spChg chg="add">
          <ac:chgData name="권재승" userId="773a29d1-1d19-4285-a7ae-19973c008fd6" providerId="ADAL" clId="{59CA17A1-25A7-4319-9991-04666C85BA18}" dt="2020-03-10T13:03:10.480" v="9397"/>
          <ac:spMkLst>
            <pc:docMk/>
            <pc:sldMk cId="2030404282" sldId="505"/>
            <ac:spMk id="17" creationId="{368BAF67-9FB9-49BE-B199-0D778947D03E}"/>
          </ac:spMkLst>
        </pc:spChg>
        <pc:spChg chg="add">
          <ac:chgData name="권재승" userId="773a29d1-1d19-4285-a7ae-19973c008fd6" providerId="ADAL" clId="{59CA17A1-25A7-4319-9991-04666C85BA18}" dt="2020-03-10T13:03:10.480" v="9397"/>
          <ac:spMkLst>
            <pc:docMk/>
            <pc:sldMk cId="2030404282" sldId="505"/>
            <ac:spMk id="18" creationId="{CF1AA281-47B4-484E-8010-BDA2DB630DA8}"/>
          </ac:spMkLst>
        </pc:spChg>
        <pc:spChg chg="add mod">
          <ac:chgData name="권재승" userId="773a29d1-1d19-4285-a7ae-19973c008fd6" providerId="ADAL" clId="{59CA17A1-25A7-4319-9991-04666C85BA18}" dt="2020-03-10T13:03:17.272" v="9399" actId="207"/>
          <ac:spMkLst>
            <pc:docMk/>
            <pc:sldMk cId="2030404282" sldId="505"/>
            <ac:spMk id="19" creationId="{0906289F-7969-4230-91D7-74DFFB17E418}"/>
          </ac:spMkLst>
        </pc:spChg>
        <pc:spChg chg="add">
          <ac:chgData name="권재승" userId="773a29d1-1d19-4285-a7ae-19973c008fd6" providerId="ADAL" clId="{59CA17A1-25A7-4319-9991-04666C85BA18}" dt="2020-03-10T13:03:10.480" v="9397"/>
          <ac:spMkLst>
            <pc:docMk/>
            <pc:sldMk cId="2030404282" sldId="505"/>
            <ac:spMk id="20" creationId="{FE713B5D-B513-4CDD-BE9B-90F7F69239A1}"/>
          </ac:spMkLst>
        </pc:spChg>
        <pc:spChg chg="mod">
          <ac:chgData name="권재승" userId="773a29d1-1d19-4285-a7ae-19973c008fd6" providerId="ADAL" clId="{59CA17A1-25A7-4319-9991-04666C85BA18}" dt="2020-03-10T13:07:27.828" v="9482" actId="1076"/>
          <ac:spMkLst>
            <pc:docMk/>
            <pc:sldMk cId="2030404282" sldId="505"/>
            <ac:spMk id="21" creationId="{398FE05A-AF8E-4D7E-BD73-5BD476C4EE00}"/>
          </ac:spMkLst>
        </pc:spChg>
        <pc:spChg chg="add">
          <ac:chgData name="권재승" userId="773a29d1-1d19-4285-a7ae-19973c008fd6" providerId="ADAL" clId="{59CA17A1-25A7-4319-9991-04666C85BA18}" dt="2020-03-10T13:03:10.480" v="9397"/>
          <ac:spMkLst>
            <pc:docMk/>
            <pc:sldMk cId="2030404282" sldId="505"/>
            <ac:spMk id="22" creationId="{626F63FD-B620-4E18-9AC0-8EFD525C3AE5}"/>
          </ac:spMkLst>
        </pc:spChg>
        <pc:spChg chg="mod">
          <ac:chgData name="권재승" userId="773a29d1-1d19-4285-a7ae-19973c008fd6" providerId="ADAL" clId="{59CA17A1-25A7-4319-9991-04666C85BA18}" dt="2020-03-10T13:00:27.402" v="9264" actId="20577"/>
          <ac:spMkLst>
            <pc:docMk/>
            <pc:sldMk cId="2030404282" sldId="505"/>
            <ac:spMk id="26" creationId="{1C22B4F8-9CE2-40C0-BE2C-445B1A77D714}"/>
          </ac:spMkLst>
        </pc:spChg>
        <pc:spChg chg="add mod">
          <ac:chgData name="권재승" userId="773a29d1-1d19-4285-a7ae-19973c008fd6" providerId="ADAL" clId="{59CA17A1-25A7-4319-9991-04666C85BA18}" dt="2020-03-10T13:03:14.747" v="9398" actId="207"/>
          <ac:spMkLst>
            <pc:docMk/>
            <pc:sldMk cId="2030404282" sldId="505"/>
            <ac:spMk id="27" creationId="{666FE581-5267-465D-BEA6-4F93AFBD28CB}"/>
          </ac:spMkLst>
        </pc:spChg>
        <pc:spChg chg="add del mod">
          <ac:chgData name="권재승" userId="773a29d1-1d19-4285-a7ae-19973c008fd6" providerId="ADAL" clId="{59CA17A1-25A7-4319-9991-04666C85BA18}" dt="2020-03-10T13:07:43.002" v="9491" actId="478"/>
          <ac:spMkLst>
            <pc:docMk/>
            <pc:sldMk cId="2030404282" sldId="505"/>
            <ac:spMk id="30" creationId="{82032E03-A190-4043-BA8F-9567E30C5DC4}"/>
          </ac:spMkLst>
        </pc:spChg>
        <pc:spChg chg="add">
          <ac:chgData name="권재승" userId="773a29d1-1d19-4285-a7ae-19973c008fd6" providerId="ADAL" clId="{59CA17A1-25A7-4319-9991-04666C85BA18}" dt="2020-03-10T13:43:59.195" v="10051"/>
          <ac:spMkLst>
            <pc:docMk/>
            <pc:sldMk cId="2030404282" sldId="505"/>
            <ac:spMk id="31" creationId="{99F11E72-CC37-478A-91D0-81563F2F603E}"/>
          </ac:spMkLst>
        </pc:spChg>
        <pc:spChg chg="mod">
          <ac:chgData name="권재승" userId="773a29d1-1d19-4285-a7ae-19973c008fd6" providerId="ADAL" clId="{59CA17A1-25A7-4319-9991-04666C85BA18}" dt="2020-03-17T15:06:14.805" v="16663" actId="20577"/>
          <ac:spMkLst>
            <pc:docMk/>
            <pc:sldMk cId="2030404282" sldId="505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5:27.663" v="10243"/>
          <ac:spMkLst>
            <pc:docMk/>
            <pc:sldMk cId="2030404282" sldId="505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5:29.506" v="10248" actId="6549"/>
          <ac:spMkLst>
            <pc:docMk/>
            <pc:sldMk cId="2030404282" sldId="505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10T12:58:15.133" v="9243" actId="478"/>
          <ac:picMkLst>
            <pc:docMk/>
            <pc:sldMk cId="2030404282" sldId="505"/>
            <ac:picMk id="2" creationId="{6642E0B4-FB29-4245-9A13-323458688F57}"/>
          </ac:picMkLst>
        </pc:picChg>
        <pc:picChg chg="add mod">
          <ac:chgData name="권재승" userId="773a29d1-1d19-4285-a7ae-19973c008fd6" providerId="ADAL" clId="{59CA17A1-25A7-4319-9991-04666C85BA18}" dt="2020-03-10T13:07:49.249" v="9494" actId="1076"/>
          <ac:picMkLst>
            <pc:docMk/>
            <pc:sldMk cId="2030404282" sldId="505"/>
            <ac:picMk id="3" creationId="{7E722E18-0553-492D-BC51-42D54E0C91DB}"/>
          </ac:picMkLst>
        </pc:picChg>
        <pc:picChg chg="add del mod">
          <ac:chgData name="권재승" userId="773a29d1-1d19-4285-a7ae-19973c008fd6" providerId="ADAL" clId="{59CA17A1-25A7-4319-9991-04666C85BA18}" dt="2020-03-10T13:07:26.692" v="9480" actId="478"/>
          <ac:picMkLst>
            <pc:docMk/>
            <pc:sldMk cId="2030404282" sldId="505"/>
            <ac:picMk id="4" creationId="{5B8264C8-DEFC-4F9A-B050-DA55ABA5EEFF}"/>
          </ac:picMkLst>
        </pc:picChg>
        <pc:picChg chg="add del mod">
          <ac:chgData name="권재승" userId="773a29d1-1d19-4285-a7ae-19973c008fd6" providerId="ADAL" clId="{59CA17A1-25A7-4319-9991-04666C85BA18}" dt="2020-03-10T13:07:40.265" v="9489" actId="478"/>
          <ac:picMkLst>
            <pc:docMk/>
            <pc:sldMk cId="2030404282" sldId="505"/>
            <ac:picMk id="6" creationId="{12AD49F9-0E49-46A1-B382-EA721880E94B}"/>
          </ac:picMkLst>
        </pc:picChg>
        <pc:picChg chg="add del mod">
          <ac:chgData name="권재승" userId="773a29d1-1d19-4285-a7ae-19973c008fd6" providerId="ADAL" clId="{59CA17A1-25A7-4319-9991-04666C85BA18}" dt="2020-03-10T13:07:40.265" v="9489" actId="478"/>
          <ac:picMkLst>
            <pc:docMk/>
            <pc:sldMk cId="2030404282" sldId="505"/>
            <ac:picMk id="28" creationId="{08B217F0-A1A3-4C87-A665-1E00ED8B728D}"/>
          </ac:picMkLst>
        </pc:picChg>
        <pc:cxnChg chg="add">
          <ac:chgData name="권재승" userId="773a29d1-1d19-4285-a7ae-19973c008fd6" providerId="ADAL" clId="{59CA17A1-25A7-4319-9991-04666C85BA18}" dt="2020-03-10T13:03:10.480" v="9397"/>
          <ac:cxnSpMkLst>
            <pc:docMk/>
            <pc:sldMk cId="2030404282" sldId="505"/>
            <ac:cxnSpMk id="16" creationId="{984EE9C2-647F-4293-B08A-764F523CBC7F}"/>
          </ac:cxnSpMkLst>
        </pc:cxnChg>
      </pc:sldChg>
      <pc:sldChg chg="delSp modSp add del mod">
        <pc:chgData name="권재승" userId="773a29d1-1d19-4285-a7ae-19973c008fd6" providerId="ADAL" clId="{59CA17A1-25A7-4319-9991-04666C85BA18}" dt="2020-03-10T13:42:41.033" v="9983" actId="47"/>
        <pc:sldMkLst>
          <pc:docMk/>
          <pc:sldMk cId="3628554038" sldId="506"/>
        </pc:sldMkLst>
        <pc:spChg chg="mod">
          <ac:chgData name="권재승" userId="773a29d1-1d19-4285-a7ae-19973c008fd6" providerId="ADAL" clId="{59CA17A1-25A7-4319-9991-04666C85BA18}" dt="2020-03-10T13:08:33.355" v="9507" actId="207"/>
          <ac:spMkLst>
            <pc:docMk/>
            <pc:sldMk cId="3628554038" sldId="506"/>
            <ac:spMk id="19" creationId="{0906289F-7969-4230-91D7-74DFFB17E418}"/>
          </ac:spMkLst>
        </pc:spChg>
        <pc:spChg chg="mod">
          <ac:chgData name="권재승" userId="773a29d1-1d19-4285-a7ae-19973c008fd6" providerId="ADAL" clId="{59CA17A1-25A7-4319-9991-04666C85BA18}" dt="2020-03-10T13:08:35.773" v="9508" actId="207"/>
          <ac:spMkLst>
            <pc:docMk/>
            <pc:sldMk cId="3628554038" sldId="506"/>
            <ac:spMk id="20" creationId="{FE713B5D-B513-4CDD-BE9B-90F7F69239A1}"/>
          </ac:spMkLst>
        </pc:spChg>
        <pc:spChg chg="del">
          <ac:chgData name="권재승" userId="773a29d1-1d19-4285-a7ae-19973c008fd6" providerId="ADAL" clId="{59CA17A1-25A7-4319-9991-04666C85BA18}" dt="2020-03-10T13:08:42.565" v="9511" actId="478"/>
          <ac:spMkLst>
            <pc:docMk/>
            <pc:sldMk cId="3628554038" sldId="506"/>
            <ac:spMk id="30" creationId="{82032E03-A190-4043-BA8F-9567E30C5DC4}"/>
          </ac:spMkLst>
        </pc:spChg>
        <pc:picChg chg="del">
          <ac:chgData name="권재승" userId="773a29d1-1d19-4285-a7ae-19973c008fd6" providerId="ADAL" clId="{59CA17A1-25A7-4319-9991-04666C85BA18}" dt="2020-03-10T13:08:39.997" v="9510" actId="478"/>
          <ac:picMkLst>
            <pc:docMk/>
            <pc:sldMk cId="3628554038" sldId="506"/>
            <ac:picMk id="3" creationId="{7E722E18-0553-492D-BC51-42D54E0C91DB}"/>
          </ac:picMkLst>
        </pc:picChg>
        <pc:picChg chg="del">
          <ac:chgData name="권재승" userId="773a29d1-1d19-4285-a7ae-19973c008fd6" providerId="ADAL" clId="{59CA17A1-25A7-4319-9991-04666C85BA18}" dt="2020-03-10T13:08:37.288" v="9509" actId="478"/>
          <ac:picMkLst>
            <pc:docMk/>
            <pc:sldMk cId="3628554038" sldId="506"/>
            <ac:picMk id="4" creationId="{5B8264C8-DEFC-4F9A-B050-DA55ABA5EEFF}"/>
          </ac:picMkLst>
        </pc:picChg>
        <pc:picChg chg="del">
          <ac:chgData name="권재승" userId="773a29d1-1d19-4285-a7ae-19973c008fd6" providerId="ADAL" clId="{59CA17A1-25A7-4319-9991-04666C85BA18}" dt="2020-03-10T13:08:42.565" v="9511" actId="478"/>
          <ac:picMkLst>
            <pc:docMk/>
            <pc:sldMk cId="3628554038" sldId="506"/>
            <ac:picMk id="6" creationId="{12AD49F9-0E49-46A1-B382-EA721880E94B}"/>
          </ac:picMkLst>
        </pc:picChg>
        <pc:picChg chg="del">
          <ac:chgData name="권재승" userId="773a29d1-1d19-4285-a7ae-19973c008fd6" providerId="ADAL" clId="{59CA17A1-25A7-4319-9991-04666C85BA18}" dt="2020-03-10T13:08:42.565" v="9511" actId="478"/>
          <ac:picMkLst>
            <pc:docMk/>
            <pc:sldMk cId="3628554038" sldId="506"/>
            <ac:picMk id="28" creationId="{08B217F0-A1A3-4C87-A665-1E00ED8B728D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17.901" v="16665" actId="20577"/>
        <pc:sldMkLst>
          <pc:docMk/>
          <pc:sldMk cId="3071733053" sldId="507"/>
        </pc:sldMkLst>
        <pc:spChg chg="add del mod">
          <ac:chgData name="권재승" userId="773a29d1-1d19-4285-a7ae-19973c008fd6" providerId="ADAL" clId="{59CA17A1-25A7-4319-9991-04666C85BA18}" dt="2020-03-11T01:59:01.562" v="11835"/>
          <ac:spMkLst>
            <pc:docMk/>
            <pc:sldMk cId="3071733053" sldId="507"/>
            <ac:spMk id="2" creationId="{0D9DB6B3-73E2-4674-A17A-DA3C34B91B2A}"/>
          </ac:spMkLst>
        </pc:spChg>
        <pc:spChg chg="add mod">
          <ac:chgData name="권재승" userId="773a29d1-1d19-4285-a7ae-19973c008fd6" providerId="ADAL" clId="{59CA17A1-25A7-4319-9991-04666C85BA18}" dt="2020-03-11T03:03:47.247" v="12318" actId="113"/>
          <ac:spMkLst>
            <pc:docMk/>
            <pc:sldMk cId="3071733053" sldId="507"/>
            <ac:spMk id="3" creationId="{3B431FDE-77E5-4507-AB69-EA314933AFDC}"/>
          </ac:spMkLst>
        </pc:spChg>
        <pc:spChg chg="mod">
          <ac:chgData name="권재승" userId="773a29d1-1d19-4285-a7ae-19973c008fd6" providerId="ADAL" clId="{59CA17A1-25A7-4319-9991-04666C85BA18}" dt="2020-03-10T13:33:51.843" v="9691" actId="20577"/>
          <ac:spMkLst>
            <pc:docMk/>
            <pc:sldMk cId="3071733053" sldId="507"/>
            <ac:spMk id="19" creationId="{0906289F-7969-4230-91D7-74DFFB17E418}"/>
          </ac:spMkLst>
        </pc:spChg>
        <pc:spChg chg="add">
          <ac:chgData name="권재승" userId="773a29d1-1d19-4285-a7ae-19973c008fd6" providerId="ADAL" clId="{59CA17A1-25A7-4319-9991-04666C85BA18}" dt="2020-03-10T13:43:59.974" v="10052"/>
          <ac:spMkLst>
            <pc:docMk/>
            <pc:sldMk cId="3071733053" sldId="507"/>
            <ac:spMk id="30" creationId="{D001A5E8-B133-4AA2-8CB4-481595090D67}"/>
          </ac:spMkLst>
        </pc:spChg>
        <pc:spChg chg="mod">
          <ac:chgData name="권재승" userId="773a29d1-1d19-4285-a7ae-19973c008fd6" providerId="ADAL" clId="{59CA17A1-25A7-4319-9991-04666C85BA18}" dt="2020-03-17T15:06:17.901" v="16665" actId="20577"/>
          <ac:spMkLst>
            <pc:docMk/>
            <pc:sldMk cId="3071733053" sldId="507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5:21.614" v="10231"/>
          <ac:spMkLst>
            <pc:docMk/>
            <pc:sldMk cId="3071733053" sldId="507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5:22.692" v="10236" actId="20577"/>
          <ac:spMkLst>
            <pc:docMk/>
            <pc:sldMk cId="3071733053" sldId="507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10T13:07:59.668" v="9496" actId="478"/>
          <ac:picMkLst>
            <pc:docMk/>
            <pc:sldMk cId="3071733053" sldId="507"/>
            <ac:picMk id="3" creationId="{7E722E18-0553-492D-BC51-42D54E0C91DB}"/>
          </ac:picMkLst>
        </pc:picChg>
        <pc:picChg chg="add mod">
          <ac:chgData name="권재승" userId="773a29d1-1d19-4285-a7ae-19973c008fd6" providerId="ADAL" clId="{59CA17A1-25A7-4319-9991-04666C85BA18}" dt="2020-03-10T13:08:20.177" v="9506" actId="1076"/>
          <ac:picMkLst>
            <pc:docMk/>
            <pc:sldMk cId="3071733053" sldId="507"/>
            <ac:picMk id="28" creationId="{07F749E0-E74C-42D6-9181-BF1848B00A75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24.900" v="16673" actId="20577"/>
        <pc:sldMkLst>
          <pc:docMk/>
          <pc:sldMk cId="2851877241" sldId="508"/>
        </pc:sldMkLst>
        <pc:spChg chg="mod">
          <ac:chgData name="권재승" userId="773a29d1-1d19-4285-a7ae-19973c008fd6" providerId="ADAL" clId="{59CA17A1-25A7-4319-9991-04666C85BA18}" dt="2020-03-10T13:26:48.529" v="9559" actId="207"/>
          <ac:spMkLst>
            <pc:docMk/>
            <pc:sldMk cId="2851877241" sldId="508"/>
            <ac:spMk id="19" creationId="{0906289F-7969-4230-91D7-74DFFB17E418}"/>
          </ac:spMkLst>
        </pc:spChg>
        <pc:spChg chg="mod">
          <ac:chgData name="권재승" userId="773a29d1-1d19-4285-a7ae-19973c008fd6" providerId="ADAL" clId="{59CA17A1-25A7-4319-9991-04666C85BA18}" dt="2020-03-10T13:26:52.416" v="9560" actId="207"/>
          <ac:spMkLst>
            <pc:docMk/>
            <pc:sldMk cId="2851877241" sldId="508"/>
            <ac:spMk id="20" creationId="{FE713B5D-B513-4CDD-BE9B-90F7F69239A1}"/>
          </ac:spMkLst>
        </pc:spChg>
        <pc:spChg chg="mod">
          <ac:chgData name="권재승" userId="773a29d1-1d19-4285-a7ae-19973c008fd6" providerId="ADAL" clId="{59CA17A1-25A7-4319-9991-04666C85BA18}" dt="2020-03-10T13:23:11.349" v="9519"/>
          <ac:spMkLst>
            <pc:docMk/>
            <pc:sldMk cId="2851877241" sldId="508"/>
            <ac:spMk id="21" creationId="{398FE05A-AF8E-4D7E-BD73-5BD476C4EE00}"/>
          </ac:spMkLst>
        </pc:spChg>
        <pc:spChg chg="mod">
          <ac:chgData name="권재승" userId="773a29d1-1d19-4285-a7ae-19973c008fd6" providerId="ADAL" clId="{59CA17A1-25A7-4319-9991-04666C85BA18}" dt="2020-03-10T13:38:35.319" v="9946"/>
          <ac:spMkLst>
            <pc:docMk/>
            <pc:sldMk cId="2851877241" sldId="508"/>
            <ac:spMk id="26" creationId="{1C22B4F8-9CE2-40C0-BE2C-445B1A77D714}"/>
          </ac:spMkLst>
        </pc:spChg>
        <pc:spChg chg="add">
          <ac:chgData name="권재승" userId="773a29d1-1d19-4285-a7ae-19973c008fd6" providerId="ADAL" clId="{59CA17A1-25A7-4319-9991-04666C85BA18}" dt="2020-03-10T13:44:04.398" v="10055"/>
          <ac:spMkLst>
            <pc:docMk/>
            <pc:sldMk cId="2851877241" sldId="508"/>
            <ac:spMk id="30" creationId="{E5E14C5E-A898-4B57-9F50-2789979EB531}"/>
          </ac:spMkLst>
        </pc:spChg>
        <pc:spChg chg="mod">
          <ac:chgData name="권재승" userId="773a29d1-1d19-4285-a7ae-19973c008fd6" providerId="ADAL" clId="{59CA17A1-25A7-4319-9991-04666C85BA18}" dt="2020-03-17T15:06:24.900" v="16673" actId="20577"/>
          <ac:spMkLst>
            <pc:docMk/>
            <pc:sldMk cId="2851877241" sldId="508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4:50.678" v="10195"/>
          <ac:spMkLst>
            <pc:docMk/>
            <pc:sldMk cId="2851877241" sldId="508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5:15.285" v="10224" actId="20577"/>
          <ac:spMkLst>
            <pc:docMk/>
            <pc:sldMk cId="2851877241" sldId="508"/>
            <ac:spMk id="51" creationId="{32A19140-89ED-434D-B10D-AB41F9EDEE1B}"/>
          </ac:spMkLst>
        </pc:spChg>
        <pc:picChg chg="add del mod">
          <ac:chgData name="권재승" userId="773a29d1-1d19-4285-a7ae-19973c008fd6" providerId="ADAL" clId="{59CA17A1-25A7-4319-9991-04666C85BA18}" dt="2020-03-10T13:28:41.692" v="9565" actId="478"/>
          <ac:picMkLst>
            <pc:docMk/>
            <pc:sldMk cId="2851877241" sldId="508"/>
            <ac:picMk id="2" creationId="{F5E7833E-65C6-415F-A5A9-05A8889A0AD7}"/>
          </ac:picMkLst>
        </pc:picChg>
        <pc:picChg chg="add del">
          <ac:chgData name="권재승" userId="773a29d1-1d19-4285-a7ae-19973c008fd6" providerId="ADAL" clId="{59CA17A1-25A7-4319-9991-04666C85BA18}" dt="2020-03-10T13:23:13.783" v="9521" actId="478"/>
          <ac:picMkLst>
            <pc:docMk/>
            <pc:sldMk cId="2851877241" sldId="508"/>
            <ac:picMk id="28" creationId="{07F749E0-E74C-42D6-9181-BF1848B00A75}"/>
          </ac:picMkLst>
        </pc:picChg>
      </pc:sldChg>
      <pc:sldChg chg="add del">
        <pc:chgData name="권재승" userId="773a29d1-1d19-4285-a7ae-19973c008fd6" providerId="ADAL" clId="{59CA17A1-25A7-4319-9991-04666C85BA18}" dt="2020-03-10T13:38:40.977" v="9948" actId="47"/>
        <pc:sldMkLst>
          <pc:docMk/>
          <pc:sldMk cId="2501490383" sldId="509"/>
        </pc:sldMkLst>
      </pc:sldChg>
      <pc:sldChg chg="addSp delSp modSp add mod">
        <pc:chgData name="권재승" userId="773a29d1-1d19-4285-a7ae-19973c008fd6" providerId="ADAL" clId="{59CA17A1-25A7-4319-9991-04666C85BA18}" dt="2020-03-17T15:06:20.067" v="16667" actId="20577"/>
        <pc:sldMkLst>
          <pc:docMk/>
          <pc:sldMk cId="1130274625" sldId="510"/>
        </pc:sldMkLst>
        <pc:spChg chg="mod">
          <ac:chgData name="권재승" userId="773a29d1-1d19-4285-a7ae-19973c008fd6" providerId="ADAL" clId="{59CA17A1-25A7-4319-9991-04666C85BA18}" dt="2020-03-10T13:30:30.708" v="9629" actId="20577"/>
          <ac:spMkLst>
            <pc:docMk/>
            <pc:sldMk cId="1130274625" sldId="510"/>
            <ac:spMk id="26" creationId="{1C22B4F8-9CE2-40C0-BE2C-445B1A77D714}"/>
          </ac:spMkLst>
        </pc:spChg>
        <pc:spChg chg="add del">
          <ac:chgData name="권재승" userId="773a29d1-1d19-4285-a7ae-19973c008fd6" providerId="ADAL" clId="{59CA17A1-25A7-4319-9991-04666C85BA18}" dt="2020-03-10T13:28:44.125" v="9567"/>
          <ac:spMkLst>
            <pc:docMk/>
            <pc:sldMk cId="1130274625" sldId="510"/>
            <ac:spMk id="28" creationId="{4719B154-21BC-4888-A534-A95B6DE87FB9}"/>
          </ac:spMkLst>
        </pc:spChg>
        <pc:spChg chg="add del">
          <ac:chgData name="권재승" userId="773a29d1-1d19-4285-a7ae-19973c008fd6" providerId="ADAL" clId="{59CA17A1-25A7-4319-9991-04666C85BA18}" dt="2020-03-10T13:28:44.125" v="9567"/>
          <ac:spMkLst>
            <pc:docMk/>
            <pc:sldMk cId="1130274625" sldId="510"/>
            <ac:spMk id="30" creationId="{692BDCCC-991E-4042-8086-936CAB941A36}"/>
          </ac:spMkLst>
        </pc:spChg>
        <pc:spChg chg="mod">
          <ac:chgData name="권재승" userId="773a29d1-1d19-4285-a7ae-19973c008fd6" providerId="ADAL" clId="{59CA17A1-25A7-4319-9991-04666C85BA18}" dt="2020-03-17T15:06:20.067" v="16667" actId="20577"/>
          <ac:spMkLst>
            <pc:docMk/>
            <pc:sldMk cId="1130274625" sldId="510"/>
            <ac:spMk id="32" creationId="{D9014731-AA4C-499C-A596-FD3A8FF05853}"/>
          </ac:spMkLst>
        </pc:spChg>
        <pc:spChg chg="add del">
          <ac:chgData name="권재승" userId="773a29d1-1d19-4285-a7ae-19973c008fd6" providerId="ADAL" clId="{59CA17A1-25A7-4319-9991-04666C85BA18}" dt="2020-03-10T13:28:44.125" v="9567"/>
          <ac:spMkLst>
            <pc:docMk/>
            <pc:sldMk cId="1130274625" sldId="510"/>
            <ac:spMk id="34" creationId="{7E2FD9DC-8D0D-4D60-B032-1937026A60B2}"/>
          </ac:spMkLst>
        </pc:spChg>
        <pc:spChg chg="add del">
          <ac:chgData name="권재승" userId="773a29d1-1d19-4285-a7ae-19973c008fd6" providerId="ADAL" clId="{59CA17A1-25A7-4319-9991-04666C85BA18}" dt="2020-03-10T13:28:44.125" v="9567"/>
          <ac:spMkLst>
            <pc:docMk/>
            <pc:sldMk cId="1130274625" sldId="510"/>
            <ac:spMk id="37" creationId="{F656C6D2-86BF-4739-9402-84C35E0D01FF}"/>
          </ac:spMkLst>
        </pc:spChg>
        <pc:spChg chg="mod">
          <ac:chgData name="권재승" userId="773a29d1-1d19-4285-a7ae-19973c008fd6" providerId="ADAL" clId="{59CA17A1-25A7-4319-9991-04666C85BA18}" dt="2020-03-10T13:45:10.559" v="10214"/>
          <ac:spMkLst>
            <pc:docMk/>
            <pc:sldMk cId="1130274625" sldId="510"/>
            <ac:spMk id="38" creationId="{B557FFDB-F225-488B-8116-11ADAC426E6F}"/>
          </ac:spMkLst>
        </pc:spChg>
        <pc:spChg chg="add del mod">
          <ac:chgData name="권재승" userId="773a29d1-1d19-4285-a7ae-19973c008fd6" providerId="ADAL" clId="{59CA17A1-25A7-4319-9991-04666C85BA18}" dt="2020-03-10T13:31:49.273" v="9656" actId="478"/>
          <ac:spMkLst>
            <pc:docMk/>
            <pc:sldMk cId="1130274625" sldId="510"/>
            <ac:spMk id="40" creationId="{3C326587-88C2-4EB4-8C7A-C202BE16C014}"/>
          </ac:spMkLst>
        </pc:spChg>
        <pc:spChg chg="add del mod">
          <ac:chgData name="권재승" userId="773a29d1-1d19-4285-a7ae-19973c008fd6" providerId="ADAL" clId="{59CA17A1-25A7-4319-9991-04666C85BA18}" dt="2020-03-10T13:29:25.127" v="9581" actId="478"/>
          <ac:spMkLst>
            <pc:docMk/>
            <pc:sldMk cId="1130274625" sldId="510"/>
            <ac:spMk id="41" creationId="{AD54A4A0-3FC4-4D20-BF4B-A18A6B053D71}"/>
          </ac:spMkLst>
        </pc:spChg>
        <pc:spChg chg="add del mod">
          <ac:chgData name="권재승" userId="773a29d1-1d19-4285-a7ae-19973c008fd6" providerId="ADAL" clId="{59CA17A1-25A7-4319-9991-04666C85BA18}" dt="2020-03-10T13:31:49.273" v="9656" actId="478"/>
          <ac:spMkLst>
            <pc:docMk/>
            <pc:sldMk cId="1130274625" sldId="510"/>
            <ac:spMk id="45" creationId="{80360A47-A96E-4DFA-B7C8-07EA49D7707B}"/>
          </ac:spMkLst>
        </pc:spChg>
        <pc:spChg chg="mod">
          <ac:chgData name="권재승" userId="773a29d1-1d19-4285-a7ae-19973c008fd6" providerId="ADAL" clId="{59CA17A1-25A7-4319-9991-04666C85BA18}" dt="2020-03-10T13:45:11.902" v="10219" actId="20577"/>
          <ac:spMkLst>
            <pc:docMk/>
            <pc:sldMk cId="1130274625" sldId="510"/>
            <ac:spMk id="51" creationId="{32A19140-89ED-434D-B10D-AB41F9EDEE1B}"/>
          </ac:spMkLst>
        </pc:spChg>
        <pc:spChg chg="add del mod">
          <ac:chgData name="권재승" userId="773a29d1-1d19-4285-a7ae-19973c008fd6" providerId="ADAL" clId="{59CA17A1-25A7-4319-9991-04666C85BA18}" dt="2020-03-10T13:29:24.226" v="9580" actId="478"/>
          <ac:spMkLst>
            <pc:docMk/>
            <pc:sldMk cId="1130274625" sldId="510"/>
            <ac:spMk id="52" creationId="{C4CDC5B9-143D-4E4F-84D2-91C4558F8590}"/>
          </ac:spMkLst>
        </pc:spChg>
        <pc:spChg chg="add">
          <ac:chgData name="권재승" userId="773a29d1-1d19-4285-a7ae-19973c008fd6" providerId="ADAL" clId="{59CA17A1-25A7-4319-9991-04666C85BA18}" dt="2020-03-10T13:44:01.588" v="10053"/>
          <ac:spMkLst>
            <pc:docMk/>
            <pc:sldMk cId="1130274625" sldId="510"/>
            <ac:spMk id="56" creationId="{EC8983C4-34AA-4AD2-AC4F-86A432A1876B}"/>
          </ac:spMkLst>
        </pc:spChg>
        <pc:picChg chg="del">
          <ac:chgData name="권재승" userId="773a29d1-1d19-4285-a7ae-19973c008fd6" providerId="ADAL" clId="{59CA17A1-25A7-4319-9991-04666C85BA18}" dt="2020-03-10T13:28:05.280" v="9563" actId="478"/>
          <ac:picMkLst>
            <pc:docMk/>
            <pc:sldMk cId="1130274625" sldId="510"/>
            <ac:picMk id="2" creationId="{F5E7833E-65C6-415F-A5A9-05A8889A0AD7}"/>
          </ac:picMkLst>
        </pc:picChg>
        <pc:picChg chg="add del mod">
          <ac:chgData name="권재승" userId="773a29d1-1d19-4285-a7ae-19973c008fd6" providerId="ADAL" clId="{59CA17A1-25A7-4319-9991-04666C85BA18}" dt="2020-03-10T13:30:37.416" v="9630" actId="21"/>
          <ac:picMkLst>
            <pc:docMk/>
            <pc:sldMk cId="1130274625" sldId="510"/>
            <ac:picMk id="3" creationId="{8BB6BDCA-941F-4E49-8531-68F56F796893}"/>
          </ac:picMkLst>
        </pc:picChg>
        <pc:picChg chg="add del mod">
          <ac:chgData name="권재승" userId="773a29d1-1d19-4285-a7ae-19973c008fd6" providerId="ADAL" clId="{59CA17A1-25A7-4319-9991-04666C85BA18}" dt="2020-03-10T13:31:49.273" v="9656" actId="478"/>
          <ac:picMkLst>
            <pc:docMk/>
            <pc:sldMk cId="1130274625" sldId="510"/>
            <ac:picMk id="4" creationId="{E25FA57C-5BF0-472B-98AB-D0D2F9144450}"/>
          </ac:picMkLst>
        </pc:picChg>
        <pc:picChg chg="add mod">
          <ac:chgData name="권재승" userId="773a29d1-1d19-4285-a7ae-19973c008fd6" providerId="ADAL" clId="{59CA17A1-25A7-4319-9991-04666C85BA18}" dt="2020-03-10T13:32:11.918" v="9663" actId="1076"/>
          <ac:picMkLst>
            <pc:docMk/>
            <pc:sldMk cId="1130274625" sldId="510"/>
            <ac:picMk id="6" creationId="{0D6E3768-D835-45F8-AD4B-479C243A9ADB}"/>
          </ac:picMkLst>
        </pc:picChg>
        <pc:picChg chg="add del mod">
          <ac:chgData name="권재승" userId="773a29d1-1d19-4285-a7ae-19973c008fd6" providerId="ADAL" clId="{59CA17A1-25A7-4319-9991-04666C85BA18}" dt="2020-03-10T13:31:49.881" v="9657" actId="478"/>
          <ac:picMkLst>
            <pc:docMk/>
            <pc:sldMk cId="1130274625" sldId="510"/>
            <ac:picMk id="42" creationId="{D0AF6121-394E-4231-9F9F-6D54001ADE5E}"/>
          </ac:picMkLst>
        </pc:picChg>
        <pc:picChg chg="add del mod">
          <ac:chgData name="권재승" userId="773a29d1-1d19-4285-a7ae-19973c008fd6" providerId="ADAL" clId="{59CA17A1-25A7-4319-9991-04666C85BA18}" dt="2020-03-10T13:30:52.069" v="9637" actId="478"/>
          <ac:picMkLst>
            <pc:docMk/>
            <pc:sldMk cId="1130274625" sldId="510"/>
            <ac:picMk id="55" creationId="{151939C4-4351-4B58-93EC-A172C4BB4752}"/>
          </ac:picMkLst>
        </pc:picChg>
        <pc:cxnChg chg="add del">
          <ac:chgData name="권재승" userId="773a29d1-1d19-4285-a7ae-19973c008fd6" providerId="ADAL" clId="{59CA17A1-25A7-4319-9991-04666C85BA18}" dt="2020-03-10T13:28:44.125" v="9567"/>
          <ac:cxnSpMkLst>
            <pc:docMk/>
            <pc:sldMk cId="1130274625" sldId="510"/>
            <ac:cxnSpMk id="31" creationId="{E73B0990-4637-4638-95A6-2A89B28444F5}"/>
          </ac:cxnSpMkLst>
        </pc:cxnChg>
        <pc:cxnChg chg="add del">
          <ac:chgData name="권재승" userId="773a29d1-1d19-4285-a7ae-19973c008fd6" providerId="ADAL" clId="{59CA17A1-25A7-4319-9991-04666C85BA18}" dt="2020-03-10T13:28:44.125" v="9567"/>
          <ac:cxnSpMkLst>
            <pc:docMk/>
            <pc:sldMk cId="1130274625" sldId="510"/>
            <ac:cxnSpMk id="33" creationId="{8AB9F21C-8A76-4639-83B9-B0F94FBD93D8}"/>
          </ac:cxnSpMkLst>
        </pc:cxnChg>
        <pc:cxnChg chg="add del">
          <ac:chgData name="권재승" userId="773a29d1-1d19-4285-a7ae-19973c008fd6" providerId="ADAL" clId="{59CA17A1-25A7-4319-9991-04666C85BA18}" dt="2020-03-10T13:28:44.125" v="9567"/>
          <ac:cxnSpMkLst>
            <pc:docMk/>
            <pc:sldMk cId="1130274625" sldId="510"/>
            <ac:cxnSpMk id="35" creationId="{6169F36B-B89A-40B0-90D6-DD0E614DFC5F}"/>
          </ac:cxnSpMkLst>
        </pc:cxnChg>
        <pc:cxnChg chg="add del">
          <ac:chgData name="권재승" userId="773a29d1-1d19-4285-a7ae-19973c008fd6" providerId="ADAL" clId="{59CA17A1-25A7-4319-9991-04666C85BA18}" dt="2020-03-10T13:28:44.125" v="9567"/>
          <ac:cxnSpMkLst>
            <pc:docMk/>
            <pc:sldMk cId="1130274625" sldId="510"/>
            <ac:cxnSpMk id="36" creationId="{B96E6877-6EE4-48E9-A48E-27FBD5368E33}"/>
          </ac:cxnSpMkLst>
        </pc:cxnChg>
        <pc:cxnChg chg="add del">
          <ac:chgData name="권재승" userId="773a29d1-1d19-4285-a7ae-19973c008fd6" providerId="ADAL" clId="{59CA17A1-25A7-4319-9991-04666C85BA18}" dt="2020-03-10T13:28:44.125" v="9567"/>
          <ac:cxnSpMkLst>
            <pc:docMk/>
            <pc:sldMk cId="1130274625" sldId="510"/>
            <ac:cxnSpMk id="39" creationId="{046AC87F-2051-4AA0-BC8B-7166F2CC0FF9}"/>
          </ac:cxnSpMkLst>
        </pc:cxnChg>
        <pc:cxnChg chg="add del mod">
          <ac:chgData name="권재승" userId="773a29d1-1d19-4285-a7ae-19973c008fd6" providerId="ADAL" clId="{59CA17A1-25A7-4319-9991-04666C85BA18}" dt="2020-03-10T13:31:49.273" v="9656" actId="478"/>
          <ac:cxnSpMkLst>
            <pc:docMk/>
            <pc:sldMk cId="1130274625" sldId="510"/>
            <ac:cxnSpMk id="43" creationId="{78C5B725-BB26-45CD-84AB-1C0ABE61E226}"/>
          </ac:cxnSpMkLst>
        </pc:cxnChg>
        <pc:cxnChg chg="add del mod">
          <ac:chgData name="권재승" userId="773a29d1-1d19-4285-a7ae-19973c008fd6" providerId="ADAL" clId="{59CA17A1-25A7-4319-9991-04666C85BA18}" dt="2020-03-10T13:31:49.273" v="9656" actId="478"/>
          <ac:cxnSpMkLst>
            <pc:docMk/>
            <pc:sldMk cId="1130274625" sldId="510"/>
            <ac:cxnSpMk id="44" creationId="{60CFA16B-8E50-4409-A0B0-AB508F276744}"/>
          </ac:cxnSpMkLst>
        </pc:cxnChg>
        <pc:cxnChg chg="add del mod">
          <ac:chgData name="권재승" userId="773a29d1-1d19-4285-a7ae-19973c008fd6" providerId="ADAL" clId="{59CA17A1-25A7-4319-9991-04666C85BA18}" dt="2020-03-10T13:29:19.023" v="9576" actId="478"/>
          <ac:cxnSpMkLst>
            <pc:docMk/>
            <pc:sldMk cId="1130274625" sldId="510"/>
            <ac:cxnSpMk id="46" creationId="{92B4FFB6-E125-4346-BFFC-3AB018A24AB7}"/>
          </ac:cxnSpMkLst>
        </pc:cxnChg>
        <pc:cxnChg chg="add del mod">
          <ac:chgData name="권재승" userId="773a29d1-1d19-4285-a7ae-19973c008fd6" providerId="ADAL" clId="{59CA17A1-25A7-4319-9991-04666C85BA18}" dt="2020-03-10T13:29:18.475" v="9575" actId="478"/>
          <ac:cxnSpMkLst>
            <pc:docMk/>
            <pc:sldMk cId="1130274625" sldId="510"/>
            <ac:cxnSpMk id="47" creationId="{4969B447-7C78-4F4B-8554-B33E170CF73E}"/>
          </ac:cxnSpMkLst>
        </pc:cxnChg>
        <pc:cxnChg chg="add del mod">
          <ac:chgData name="권재승" userId="773a29d1-1d19-4285-a7ae-19973c008fd6" providerId="ADAL" clId="{59CA17A1-25A7-4319-9991-04666C85BA18}" dt="2020-03-10T13:29:16.545" v="9573" actId="478"/>
          <ac:cxnSpMkLst>
            <pc:docMk/>
            <pc:sldMk cId="1130274625" sldId="510"/>
            <ac:cxnSpMk id="53" creationId="{90850351-2723-4E81-B639-BEF9A11E27E9}"/>
          </ac:cxnSpMkLst>
        </pc:cxnChg>
        <pc:cxnChg chg="add del mod">
          <ac:chgData name="권재승" userId="773a29d1-1d19-4285-a7ae-19973c008fd6" providerId="ADAL" clId="{59CA17A1-25A7-4319-9991-04666C85BA18}" dt="2020-03-10T13:29:17.473" v="9574" actId="478"/>
          <ac:cxnSpMkLst>
            <pc:docMk/>
            <pc:sldMk cId="1130274625" sldId="510"/>
            <ac:cxnSpMk id="54" creationId="{2C892DB4-B8F1-4963-A94F-FE187F2FF38C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6:23.128" v="16671" actId="20577"/>
        <pc:sldMkLst>
          <pc:docMk/>
          <pc:sldMk cId="1950692751" sldId="511"/>
        </pc:sldMkLst>
        <pc:spChg chg="add">
          <ac:chgData name="권재승" userId="773a29d1-1d19-4285-a7ae-19973c008fd6" providerId="ADAL" clId="{59CA17A1-25A7-4319-9991-04666C85BA18}" dt="2020-03-10T13:44:02.894" v="10054"/>
          <ac:spMkLst>
            <pc:docMk/>
            <pc:sldMk cId="1950692751" sldId="511"/>
            <ac:spMk id="28" creationId="{FF7B7662-0FCC-431F-A985-76622A3E8DB9}"/>
          </ac:spMkLst>
        </pc:spChg>
        <pc:spChg chg="mod">
          <ac:chgData name="권재승" userId="773a29d1-1d19-4285-a7ae-19973c008fd6" providerId="ADAL" clId="{59CA17A1-25A7-4319-9991-04666C85BA18}" dt="2020-03-17T15:06:23.128" v="16671" actId="20577"/>
          <ac:spMkLst>
            <pc:docMk/>
            <pc:sldMk cId="1950692751" sldId="511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5:05.526" v="10202"/>
          <ac:spMkLst>
            <pc:docMk/>
            <pc:sldMk cId="1950692751" sldId="511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5:07.154" v="10207" actId="20577"/>
          <ac:spMkLst>
            <pc:docMk/>
            <pc:sldMk cId="1950692751" sldId="511"/>
            <ac:spMk id="51" creationId="{32A19140-89ED-434D-B10D-AB41F9EDEE1B}"/>
          </ac:spMkLst>
        </pc:spChg>
        <pc:picChg chg="add mod">
          <ac:chgData name="권재승" userId="773a29d1-1d19-4285-a7ae-19973c008fd6" providerId="ADAL" clId="{59CA17A1-25A7-4319-9991-04666C85BA18}" dt="2020-03-10T13:37:09" v="9929" actId="1037"/>
          <ac:picMkLst>
            <pc:docMk/>
            <pc:sldMk cId="1950692751" sldId="511"/>
            <ac:picMk id="2" creationId="{5D376989-78AE-4876-97A1-E6B3CE3210AD}"/>
          </ac:picMkLst>
        </pc:picChg>
        <pc:picChg chg="del">
          <ac:chgData name="권재승" userId="773a29d1-1d19-4285-a7ae-19973c008fd6" providerId="ADAL" clId="{59CA17A1-25A7-4319-9991-04666C85BA18}" dt="2020-03-10T13:32:17.159" v="9665" actId="478"/>
          <ac:picMkLst>
            <pc:docMk/>
            <pc:sldMk cId="1950692751" sldId="511"/>
            <ac:picMk id="6" creationId="{0D6E3768-D835-45F8-AD4B-479C243A9ADB}"/>
          </ac:picMkLst>
        </pc:picChg>
      </pc:sldChg>
      <pc:sldChg chg="addSp delSp modSp add del mod ord">
        <pc:chgData name="권재승" userId="773a29d1-1d19-4285-a7ae-19973c008fd6" providerId="ADAL" clId="{59CA17A1-25A7-4319-9991-04666C85BA18}" dt="2020-03-17T07:52:28.272" v="14307" actId="47"/>
        <pc:sldMkLst>
          <pc:docMk/>
          <pc:sldMk cId="1431902867" sldId="512"/>
        </pc:sldMkLst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17" creationId="{368BAF67-9FB9-49BE-B199-0D778947D03E}"/>
          </ac:spMkLst>
        </pc:spChg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18" creationId="{CF1AA281-47B4-484E-8010-BDA2DB630DA8}"/>
          </ac:spMkLst>
        </pc:spChg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19" creationId="{0906289F-7969-4230-91D7-74DFFB17E418}"/>
          </ac:spMkLst>
        </pc:spChg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20" creationId="{FE713B5D-B513-4CDD-BE9B-90F7F69239A1}"/>
          </ac:spMkLst>
        </pc:spChg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22" creationId="{626F63FD-B620-4E18-9AC0-8EFD525C3AE5}"/>
          </ac:spMkLst>
        </pc:spChg>
        <pc:spChg chg="mod">
          <ac:chgData name="권재승" userId="773a29d1-1d19-4285-a7ae-19973c008fd6" providerId="ADAL" clId="{59CA17A1-25A7-4319-9991-04666C85BA18}" dt="2020-03-11T03:57:27.683" v="12978" actId="1036"/>
          <ac:spMkLst>
            <pc:docMk/>
            <pc:sldMk cId="1431902867" sldId="512"/>
            <ac:spMk id="27" creationId="{666FE581-5267-465D-BEA6-4F93AFBD28CB}"/>
          </ac:spMkLst>
        </pc:spChg>
        <pc:picChg chg="del">
          <ac:chgData name="권재승" userId="773a29d1-1d19-4285-a7ae-19973c008fd6" providerId="ADAL" clId="{59CA17A1-25A7-4319-9991-04666C85BA18}" dt="2020-03-10T13:32:42.665" v="9671" actId="478"/>
          <ac:picMkLst>
            <pc:docMk/>
            <pc:sldMk cId="1431902867" sldId="512"/>
            <ac:picMk id="2" creationId="{5D376989-78AE-4876-97A1-E6B3CE3210AD}"/>
          </ac:picMkLst>
        </pc:picChg>
        <pc:picChg chg="add mod">
          <ac:chgData name="권재승" userId="773a29d1-1d19-4285-a7ae-19973c008fd6" providerId="ADAL" clId="{59CA17A1-25A7-4319-9991-04666C85BA18}" dt="2020-03-10T13:37:05.363" v="9922" actId="1035"/>
          <ac:picMkLst>
            <pc:docMk/>
            <pc:sldMk cId="1431902867" sldId="512"/>
            <ac:picMk id="3" creationId="{A1549504-F427-4494-8F0D-D4E4D857E3AA}"/>
          </ac:picMkLst>
        </pc:picChg>
        <pc:cxnChg chg="mod">
          <ac:chgData name="권재승" userId="773a29d1-1d19-4285-a7ae-19973c008fd6" providerId="ADAL" clId="{59CA17A1-25A7-4319-9991-04666C85BA18}" dt="2020-03-11T03:57:27.683" v="12978" actId="1036"/>
          <ac:cxnSpMkLst>
            <pc:docMk/>
            <pc:sldMk cId="1431902867" sldId="512"/>
            <ac:cxnSpMk id="16" creationId="{984EE9C2-647F-4293-B08A-764F523CBC7F}"/>
          </ac:cxnSpMkLst>
        </pc:cxnChg>
      </pc:sldChg>
      <pc:sldChg chg="addSp modSp add mod">
        <pc:chgData name="권재승" userId="773a29d1-1d19-4285-a7ae-19973c008fd6" providerId="ADAL" clId="{59CA17A1-25A7-4319-9991-04666C85BA18}" dt="2020-03-17T15:06:12.664" v="16661" actId="20577"/>
        <pc:sldMkLst>
          <pc:docMk/>
          <pc:sldMk cId="4271311660" sldId="513"/>
        </pc:sldMkLst>
        <pc:spChg chg="add mod">
          <ac:chgData name="권재승" userId="773a29d1-1d19-4285-a7ae-19973c008fd6" providerId="ADAL" clId="{59CA17A1-25A7-4319-9991-04666C85BA18}" dt="2020-03-10T13:35:00.832" v="9904" actId="1582"/>
          <ac:spMkLst>
            <pc:docMk/>
            <pc:sldMk cId="4271311660" sldId="513"/>
            <ac:spMk id="3" creationId="{8256AF4D-9DBB-42CB-8484-D8D3971B0979}"/>
          </ac:spMkLst>
        </pc:spChg>
        <pc:spChg chg="mod">
          <ac:chgData name="권재승" userId="773a29d1-1d19-4285-a7ae-19973c008fd6" providerId="ADAL" clId="{59CA17A1-25A7-4319-9991-04666C85BA18}" dt="2020-03-17T15:06:12.664" v="16661" actId="20577"/>
          <ac:spMkLst>
            <pc:docMk/>
            <pc:sldMk cId="4271311660" sldId="513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0T13:35:08.471" v="9906" actId="1076"/>
          <ac:spMkLst>
            <pc:docMk/>
            <pc:sldMk cId="4271311660" sldId="513"/>
            <ac:spMk id="35" creationId="{E59ACFDE-5DD2-45B3-9EDD-AE7E4FD7D7A4}"/>
          </ac:spMkLst>
        </pc:spChg>
        <pc:spChg chg="add">
          <ac:chgData name="권재승" userId="773a29d1-1d19-4285-a7ae-19973c008fd6" providerId="ADAL" clId="{59CA17A1-25A7-4319-9991-04666C85BA18}" dt="2020-03-10T13:43:57.558" v="10050"/>
          <ac:spMkLst>
            <pc:docMk/>
            <pc:sldMk cId="4271311660" sldId="513"/>
            <ac:spMk id="36" creationId="{D0478AAF-D17C-49D2-B229-BF6177982F48}"/>
          </ac:spMkLst>
        </pc:spChg>
        <pc:spChg chg="mod">
          <ac:chgData name="권재승" userId="773a29d1-1d19-4285-a7ae-19973c008fd6" providerId="ADAL" clId="{59CA17A1-25A7-4319-9991-04666C85BA18}" dt="2020-03-10T13:45:34.751" v="10257"/>
          <ac:spMkLst>
            <pc:docMk/>
            <pc:sldMk cId="4271311660" sldId="513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45:36.217" v="10262" actId="20577"/>
          <ac:spMkLst>
            <pc:docMk/>
            <pc:sldMk cId="4271311660" sldId="513"/>
            <ac:spMk id="51" creationId="{32A19140-89ED-434D-B10D-AB41F9EDEE1B}"/>
          </ac:spMkLst>
        </pc:spChg>
      </pc:sldChg>
      <pc:sldChg chg="addSp delSp modSp add del mod ord">
        <pc:chgData name="권재승" userId="773a29d1-1d19-4285-a7ae-19973c008fd6" providerId="ADAL" clId="{59CA17A1-25A7-4319-9991-04666C85BA18}" dt="2020-03-17T07:52:28.272" v="14307" actId="47"/>
        <pc:sldMkLst>
          <pc:docMk/>
          <pc:sldMk cId="484231209" sldId="514"/>
        </pc:sldMkLst>
        <pc:picChg chg="add mod">
          <ac:chgData name="권재승" userId="773a29d1-1d19-4285-a7ae-19973c008fd6" providerId="ADAL" clId="{59CA17A1-25A7-4319-9991-04666C85BA18}" dt="2020-03-10T13:38:02.198" v="9936" actId="1076"/>
          <ac:picMkLst>
            <pc:docMk/>
            <pc:sldMk cId="484231209" sldId="514"/>
            <ac:picMk id="2" creationId="{6AA35B1E-3E06-4ED2-9B2E-44E220E13B11}"/>
          </ac:picMkLst>
        </pc:picChg>
        <pc:picChg chg="del">
          <ac:chgData name="권재승" userId="773a29d1-1d19-4285-a7ae-19973c008fd6" providerId="ADAL" clId="{59CA17A1-25A7-4319-9991-04666C85BA18}" dt="2020-03-10T13:37:32.499" v="9931" actId="478"/>
          <ac:picMkLst>
            <pc:docMk/>
            <pc:sldMk cId="484231209" sldId="514"/>
            <ac:picMk id="3" creationId="{A1549504-F427-4494-8F0D-D4E4D857E3AA}"/>
          </ac:picMkLst>
        </pc:picChg>
        <pc:picChg chg="add del">
          <ac:chgData name="권재승" userId="773a29d1-1d19-4285-a7ae-19973c008fd6" providerId="ADAL" clId="{59CA17A1-25A7-4319-9991-04666C85BA18}" dt="2020-03-10T13:38:05.477" v="9938"/>
          <ac:picMkLst>
            <pc:docMk/>
            <pc:sldMk cId="484231209" sldId="514"/>
            <ac:picMk id="4" creationId="{238D5CA6-FDA9-4049-9C57-F300AA4AA953}"/>
          </ac:picMkLst>
        </pc:picChg>
      </pc:sldChg>
      <pc:sldChg chg="addSp delSp modSp add del mod">
        <pc:chgData name="권재승" userId="773a29d1-1d19-4285-a7ae-19973c008fd6" providerId="ADAL" clId="{59CA17A1-25A7-4319-9991-04666C85BA18}" dt="2020-03-10T13:38:31.583" v="9945" actId="47"/>
        <pc:sldMkLst>
          <pc:docMk/>
          <pc:sldMk cId="1361641486" sldId="515"/>
        </pc:sldMkLst>
        <pc:picChg chg="del">
          <ac:chgData name="권재승" userId="773a29d1-1d19-4285-a7ae-19973c008fd6" providerId="ADAL" clId="{59CA17A1-25A7-4319-9991-04666C85BA18}" dt="2020-03-10T13:38:20.694" v="9940" actId="478"/>
          <ac:picMkLst>
            <pc:docMk/>
            <pc:sldMk cId="1361641486" sldId="515"/>
            <ac:picMk id="2" creationId="{6AA35B1E-3E06-4ED2-9B2E-44E220E13B11}"/>
          </ac:picMkLst>
        </pc:picChg>
        <pc:picChg chg="add mod">
          <ac:chgData name="권재승" userId="773a29d1-1d19-4285-a7ae-19973c008fd6" providerId="ADAL" clId="{59CA17A1-25A7-4319-9991-04666C85BA18}" dt="2020-03-10T13:38:28.286" v="9944" actId="1076"/>
          <ac:picMkLst>
            <pc:docMk/>
            <pc:sldMk cId="1361641486" sldId="515"/>
            <ac:picMk id="3" creationId="{4F3D3FA2-C8B1-4FE0-B7E1-812FAE9565C6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27.892" v="16675" actId="20577"/>
        <pc:sldMkLst>
          <pc:docMk/>
          <pc:sldMk cId="2327904953" sldId="515"/>
        </pc:sldMkLst>
        <pc:spChg chg="add">
          <ac:chgData name="권재승" userId="773a29d1-1d19-4285-a7ae-19973c008fd6" providerId="ADAL" clId="{59CA17A1-25A7-4319-9991-04666C85BA18}" dt="2020-03-10T13:44:05.497" v="10056"/>
          <ac:spMkLst>
            <pc:docMk/>
            <pc:sldMk cId="2327904953" sldId="515"/>
            <ac:spMk id="28" creationId="{8BEA9142-2A91-41B8-B53F-21736B14482B}"/>
          </ac:spMkLst>
        </pc:spChg>
        <pc:spChg chg="mod">
          <ac:chgData name="권재승" userId="773a29d1-1d19-4285-a7ae-19973c008fd6" providerId="ADAL" clId="{59CA17A1-25A7-4319-9991-04666C85BA18}" dt="2020-03-17T15:06:27.892" v="16675" actId="20577"/>
          <ac:spMkLst>
            <pc:docMk/>
            <pc:sldMk cId="2327904953" sldId="515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3:44:28.894" v="10102"/>
          <ac:spMkLst>
            <pc:docMk/>
            <pc:sldMk cId="2327904953" sldId="515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3:39:26.499" v="9977" actId="1035"/>
          <ac:spMkLst>
            <pc:docMk/>
            <pc:sldMk cId="2327904953" sldId="515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13:39:26.499" v="9977" actId="1035"/>
          <ac:spMkLst>
            <pc:docMk/>
            <pc:sldMk cId="2327904953" sldId="515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13:44:26.614" v="10095"/>
          <ac:spMkLst>
            <pc:docMk/>
            <pc:sldMk cId="2327904953" sldId="515"/>
            <ac:spMk id="51" creationId="{32A19140-89ED-434D-B10D-AB41F9EDEE1B}"/>
          </ac:spMkLst>
        </pc:spChg>
        <pc:picChg chg="del">
          <ac:chgData name="권재승" userId="773a29d1-1d19-4285-a7ae-19973c008fd6" providerId="ADAL" clId="{59CA17A1-25A7-4319-9991-04666C85BA18}" dt="2020-03-10T13:38:59.366" v="9949" actId="478"/>
          <ac:picMkLst>
            <pc:docMk/>
            <pc:sldMk cId="2327904953" sldId="515"/>
            <ac:picMk id="2" creationId="{F5E7833E-65C6-415F-A5A9-05A8889A0AD7}"/>
          </ac:picMkLst>
        </pc:picChg>
        <pc:picChg chg="add mod">
          <ac:chgData name="권재승" userId="773a29d1-1d19-4285-a7ae-19973c008fd6" providerId="ADAL" clId="{59CA17A1-25A7-4319-9991-04666C85BA18}" dt="2020-03-10T13:39:08.237" v="9955" actId="1076"/>
          <ac:picMkLst>
            <pc:docMk/>
            <pc:sldMk cId="2327904953" sldId="515"/>
            <ac:picMk id="3" creationId="{22D49F22-4C7F-4CE1-84C7-F78732EF7614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33.519" v="16679" actId="20577"/>
        <pc:sldMkLst>
          <pc:docMk/>
          <pc:sldMk cId="3920963148" sldId="516"/>
        </pc:sldMkLst>
        <pc:spChg chg="mod">
          <ac:chgData name="권재승" userId="773a29d1-1d19-4285-a7ae-19973c008fd6" providerId="ADAL" clId="{59CA17A1-25A7-4319-9991-04666C85BA18}" dt="2020-03-10T15:06:43.646" v="10383"/>
          <ac:spMkLst>
            <pc:docMk/>
            <pc:sldMk cId="3920963148" sldId="516"/>
            <ac:spMk id="24" creationId="{152DE8B9-6B21-4ACE-A7CC-855474BFCAD4}"/>
          </ac:spMkLst>
        </pc:spChg>
        <pc:spChg chg="mod">
          <ac:chgData name="권재승" userId="773a29d1-1d19-4285-a7ae-19973c008fd6" providerId="ADAL" clId="{59CA17A1-25A7-4319-9991-04666C85BA18}" dt="2020-03-10T15:06:40.190" v="10366" actId="20577"/>
          <ac:spMkLst>
            <pc:docMk/>
            <pc:sldMk cId="3920963148" sldId="516"/>
            <ac:spMk id="25" creationId="{7FBEA31C-9722-4C00-9B2A-0E9FDE76EFA3}"/>
          </ac:spMkLst>
        </pc:spChg>
        <pc:spChg chg="del">
          <ac:chgData name="권재승" userId="773a29d1-1d19-4285-a7ae-19973c008fd6" providerId="ADAL" clId="{59CA17A1-25A7-4319-9991-04666C85BA18}" dt="2020-03-10T15:07:26.271" v="10385" actId="478"/>
          <ac:spMkLst>
            <pc:docMk/>
            <pc:sldMk cId="3920963148" sldId="516"/>
            <ac:spMk id="27" creationId="{918BF1C0-0B97-448B-8A3D-49DB60386D3D}"/>
          </ac:spMkLst>
        </pc:spChg>
        <pc:spChg chg="add mod">
          <ac:chgData name="권재승" userId="773a29d1-1d19-4285-a7ae-19973c008fd6" providerId="ADAL" clId="{59CA17A1-25A7-4319-9991-04666C85BA18}" dt="2020-03-10T15:10:38.820" v="10453" actId="14100"/>
          <ac:spMkLst>
            <pc:docMk/>
            <pc:sldMk cId="3920963148" sldId="516"/>
            <ac:spMk id="30" creationId="{3F640DCD-2F50-434C-BDC3-7E2BE9B15319}"/>
          </ac:spMkLst>
        </pc:spChg>
        <pc:spChg chg="mod">
          <ac:chgData name="권재승" userId="773a29d1-1d19-4285-a7ae-19973c008fd6" providerId="ADAL" clId="{59CA17A1-25A7-4319-9991-04666C85BA18}" dt="2020-03-10T15:08:01.572" v="10423"/>
          <ac:spMkLst>
            <pc:docMk/>
            <pc:sldMk cId="3920963148" sldId="516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33.519" v="16679" actId="20577"/>
          <ac:spMkLst>
            <pc:docMk/>
            <pc:sldMk cId="3920963148" sldId="516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1T03:22:46.091" v="12606" actId="1036"/>
          <ac:spMkLst>
            <pc:docMk/>
            <pc:sldMk cId="3920963148" sldId="516"/>
            <ac:spMk id="33" creationId="{2965BBC3-B232-4A5C-A030-B0936A7E7CF9}"/>
          </ac:spMkLst>
        </pc:spChg>
        <pc:spChg chg="del mod">
          <ac:chgData name="권재승" userId="773a29d1-1d19-4285-a7ae-19973c008fd6" providerId="ADAL" clId="{59CA17A1-25A7-4319-9991-04666C85BA18}" dt="2020-03-10T15:08:14.711" v="10429"/>
          <ac:spMkLst>
            <pc:docMk/>
            <pc:sldMk cId="3920963148" sldId="516"/>
            <ac:spMk id="35" creationId="{90609610-AFD2-4970-8FE0-130D1F50F8CC}"/>
          </ac:spMkLst>
        </pc:spChg>
        <pc:spChg chg="del mod">
          <ac:chgData name="권재승" userId="773a29d1-1d19-4285-a7ae-19973c008fd6" providerId="ADAL" clId="{59CA17A1-25A7-4319-9991-04666C85BA18}" dt="2020-03-10T15:05:20.327" v="10361" actId="478"/>
          <ac:spMkLst>
            <pc:docMk/>
            <pc:sldMk cId="3920963148" sldId="516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0T15:02:29.139" v="10310" actId="1035"/>
          <ac:spMkLst>
            <pc:docMk/>
            <pc:sldMk cId="3920963148" sldId="516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15:02:29.139" v="10310" actId="1035"/>
          <ac:spMkLst>
            <pc:docMk/>
            <pc:sldMk cId="3920963148" sldId="516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15:05:12.941" v="10345"/>
          <ac:spMkLst>
            <pc:docMk/>
            <pc:sldMk cId="3920963148" sldId="516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15:05:17.942" v="10358"/>
          <ac:spMkLst>
            <pc:docMk/>
            <pc:sldMk cId="3920963148" sldId="516"/>
            <ac:spMk id="51" creationId="{32A19140-89ED-434D-B10D-AB41F9EDEE1B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10T15:15:26.541" v="10480" actId="478"/>
          <ac:spMkLst>
            <pc:docMk/>
            <pc:sldMk cId="3920963148" sldId="516"/>
            <ac:spMk id="92" creationId="{646913F7-8FC4-48B5-A5F0-FD064CF44277}"/>
          </ac:spMkLst>
        </pc:spChg>
        <pc:picChg chg="add mod">
          <ac:chgData name="권재승" userId="773a29d1-1d19-4285-a7ae-19973c008fd6" providerId="ADAL" clId="{59CA17A1-25A7-4319-9991-04666C85BA18}" dt="2020-03-10T15:08:12.635" v="10427" actId="1076"/>
          <ac:picMkLst>
            <pc:docMk/>
            <pc:sldMk cId="3920963148" sldId="516"/>
            <ac:picMk id="2" creationId="{C86EBB51-6C87-45AA-B1D3-2CD8AC9F61BA}"/>
          </ac:picMkLst>
        </pc:picChg>
        <pc:picChg chg="add mod modCrop">
          <ac:chgData name="권재승" userId="773a29d1-1d19-4285-a7ae-19973c008fd6" providerId="ADAL" clId="{59CA17A1-25A7-4319-9991-04666C85BA18}" dt="2020-03-11T03:22:35.481" v="12600" actId="1076"/>
          <ac:picMkLst>
            <pc:docMk/>
            <pc:sldMk cId="3920963148" sldId="516"/>
            <ac:picMk id="3" creationId="{CAC2FAD7-F307-4AF7-8A9D-3A53501AA11B}"/>
          </ac:picMkLst>
        </pc:picChg>
        <pc:picChg chg="del">
          <ac:chgData name="권재승" userId="773a29d1-1d19-4285-a7ae-19973c008fd6" providerId="ADAL" clId="{59CA17A1-25A7-4319-9991-04666C85BA18}" dt="2020-03-10T15:07:24.180" v="10384" actId="478"/>
          <ac:picMkLst>
            <pc:docMk/>
            <pc:sldMk cId="3920963148" sldId="516"/>
            <ac:picMk id="4" creationId="{DE289347-4ED6-4660-9D5B-66B99EB76363}"/>
          </ac:picMkLst>
        </pc:picChg>
        <pc:picChg chg="add del mod">
          <ac:chgData name="권재승" userId="773a29d1-1d19-4285-a7ae-19973c008fd6" providerId="ADAL" clId="{59CA17A1-25A7-4319-9991-04666C85BA18}" dt="2020-03-10T15:09:09.260" v="10434" actId="478"/>
          <ac:picMkLst>
            <pc:docMk/>
            <pc:sldMk cId="3920963148" sldId="516"/>
            <ac:picMk id="26" creationId="{79CBED99-9902-4BFB-8E0E-DED9EDDAE9FB}"/>
          </ac:picMkLst>
        </pc:picChg>
        <pc:cxnChg chg="del mod">
          <ac:chgData name="권재승" userId="773a29d1-1d19-4285-a7ae-19973c008fd6" providerId="ADAL" clId="{59CA17A1-25A7-4319-9991-04666C85BA18}" dt="2020-03-10T15:15:26.541" v="10480" actId="478"/>
          <ac:cxnSpMkLst>
            <pc:docMk/>
            <pc:sldMk cId="3920963148" sldId="516"/>
            <ac:cxnSpMk id="53" creationId="{6A5CEE80-4359-44B0-AF24-74AFDEFDF2CD}"/>
          </ac:cxnSpMkLst>
        </pc:cxnChg>
      </pc:sldChg>
      <pc:sldChg chg="add del">
        <pc:chgData name="권재승" userId="773a29d1-1d19-4285-a7ae-19973c008fd6" providerId="ADAL" clId="{59CA17A1-25A7-4319-9991-04666C85BA18}" dt="2020-03-10T15:45:20.727" v="11611" actId="47"/>
        <pc:sldMkLst>
          <pc:docMk/>
          <pc:sldMk cId="910574356" sldId="517"/>
        </pc:sldMkLst>
      </pc:sldChg>
      <pc:sldChg chg="addSp delSp modSp add del mod">
        <pc:chgData name="권재승" userId="773a29d1-1d19-4285-a7ae-19973c008fd6" providerId="ADAL" clId="{59CA17A1-25A7-4319-9991-04666C85BA18}" dt="2020-03-10T15:45:17.772" v="11610" actId="47"/>
        <pc:sldMkLst>
          <pc:docMk/>
          <pc:sldMk cId="4257974201" sldId="518"/>
        </pc:sldMkLst>
        <pc:spChg chg="add mod">
          <ac:chgData name="권재승" userId="773a29d1-1d19-4285-a7ae-19973c008fd6" providerId="ADAL" clId="{59CA17A1-25A7-4319-9991-04666C85BA18}" dt="2020-03-10T15:36:59.284" v="11293" actId="20577"/>
          <ac:spMkLst>
            <pc:docMk/>
            <pc:sldMk cId="4257974201" sldId="518"/>
            <ac:spMk id="26" creationId="{03F260FC-2FEF-4708-8C97-F213D1ED3A22}"/>
          </ac:spMkLst>
        </pc:spChg>
        <pc:spChg chg="del">
          <ac:chgData name="권재승" userId="773a29d1-1d19-4285-a7ae-19973c008fd6" providerId="ADAL" clId="{59CA17A1-25A7-4319-9991-04666C85BA18}" dt="2020-03-10T15:15:40.981" v="10481" actId="478"/>
          <ac:spMkLst>
            <pc:docMk/>
            <pc:sldMk cId="4257974201" sldId="518"/>
            <ac:spMk id="30" creationId="{3F640DCD-2F50-434C-BDC3-7E2BE9B15319}"/>
          </ac:spMkLst>
        </pc:spChg>
        <pc:spChg chg="mod">
          <ac:chgData name="권재승" userId="773a29d1-1d19-4285-a7ae-19973c008fd6" providerId="ADAL" clId="{59CA17A1-25A7-4319-9991-04666C85BA18}" dt="2020-03-10T15:16:11.036" v="10585"/>
          <ac:spMkLst>
            <pc:docMk/>
            <pc:sldMk cId="4257974201" sldId="518"/>
            <ac:spMk id="31" creationId="{8C9CBCD1-7B36-45D4-B9CF-CC1192B666F7}"/>
          </ac:spMkLst>
        </pc:spChg>
        <pc:spChg chg="del">
          <ac:chgData name="권재승" userId="773a29d1-1d19-4285-a7ae-19973c008fd6" providerId="ADAL" clId="{59CA17A1-25A7-4319-9991-04666C85BA18}" dt="2020-03-10T15:15:40.981" v="10481" actId="478"/>
          <ac:spMkLst>
            <pc:docMk/>
            <pc:sldMk cId="4257974201" sldId="518"/>
            <ac:spMk id="33" creationId="{2965BBC3-B232-4A5C-A030-B0936A7E7CF9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34" creationId="{EC71C647-83EF-4E2C-979E-EF49C54CEC3E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35" creationId="{593E9E29-8552-419B-9B20-FC51ADA587AD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36" creationId="{916CF172-7F8E-4DB7-84C6-5D08FE5FA1CC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37" creationId="{9BEAFE2E-0B90-4DC5-9C22-2FD086FB6BCA}"/>
          </ac:spMkLst>
        </pc:spChg>
        <pc:spChg chg="add mod">
          <ac:chgData name="권재승" userId="773a29d1-1d19-4285-a7ae-19973c008fd6" providerId="ADAL" clId="{59CA17A1-25A7-4319-9991-04666C85BA18}" dt="2020-03-10T15:34:38.291" v="11196" actId="1076"/>
          <ac:spMkLst>
            <pc:docMk/>
            <pc:sldMk cId="4257974201" sldId="518"/>
            <ac:spMk id="38" creationId="{63E84C44-4C49-4FF0-8F75-A2A9A759E77C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39" creationId="{F2510CBB-1D95-4F52-AA17-35FEB4E6478B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40" creationId="{E9FA55EA-98D5-4844-AE62-44957900FCA5}"/>
          </ac:spMkLst>
        </pc:spChg>
        <pc:spChg chg="add del mod">
          <ac:chgData name="권재승" userId="773a29d1-1d19-4285-a7ae-19973c008fd6" providerId="ADAL" clId="{59CA17A1-25A7-4319-9991-04666C85BA18}" dt="2020-03-10T15:35:41.878" v="11233" actId="478"/>
          <ac:spMkLst>
            <pc:docMk/>
            <pc:sldMk cId="4257974201" sldId="518"/>
            <ac:spMk id="42" creationId="{B6F0D170-0BB3-4041-B0A2-372D852E4659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43" creationId="{482359E4-CC93-4D86-BB85-C9CA35EC2B70}"/>
          </ac:spMkLst>
        </pc:spChg>
        <pc:spChg chg="add del mod">
          <ac:chgData name="권재승" userId="773a29d1-1d19-4285-a7ae-19973c008fd6" providerId="ADAL" clId="{59CA17A1-25A7-4319-9991-04666C85BA18}" dt="2020-03-10T15:35:36.878" v="11231" actId="478"/>
          <ac:spMkLst>
            <pc:docMk/>
            <pc:sldMk cId="4257974201" sldId="518"/>
            <ac:spMk id="45" creationId="{68D55BD5-E27F-41FF-A586-3E822ACFE970}"/>
          </ac:spMkLst>
        </pc:spChg>
        <pc:spChg chg="add mod">
          <ac:chgData name="권재승" userId="773a29d1-1d19-4285-a7ae-19973c008fd6" providerId="ADAL" clId="{59CA17A1-25A7-4319-9991-04666C85BA18}" dt="2020-03-10T15:36:47.468" v="11281" actId="1035"/>
          <ac:spMkLst>
            <pc:docMk/>
            <pc:sldMk cId="4257974201" sldId="518"/>
            <ac:spMk id="46" creationId="{4BC3064A-3909-43BB-89B5-E7A2C208DB83}"/>
          </ac:spMkLst>
        </pc:spChg>
        <pc:spChg chg="add mod">
          <ac:chgData name="권재승" userId="773a29d1-1d19-4285-a7ae-19973c008fd6" providerId="ADAL" clId="{59CA17A1-25A7-4319-9991-04666C85BA18}" dt="2020-03-10T15:37:09.183" v="11295"/>
          <ac:spMkLst>
            <pc:docMk/>
            <pc:sldMk cId="4257974201" sldId="518"/>
            <ac:spMk id="47" creationId="{B265AED9-C01C-4ED1-B2EB-740CD64AD429}"/>
          </ac:spMkLst>
        </pc:spChg>
        <pc:spChg chg="mod">
          <ac:chgData name="권재승" userId="773a29d1-1d19-4285-a7ae-19973c008fd6" providerId="ADAL" clId="{59CA17A1-25A7-4319-9991-04666C85BA18}" dt="2020-03-10T15:15:05.074" v="10473" actId="1036"/>
          <ac:spMkLst>
            <pc:docMk/>
            <pc:sldMk cId="4257974201" sldId="518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0T15:15:05.074" v="10473" actId="1036"/>
          <ac:spMkLst>
            <pc:docMk/>
            <pc:sldMk cId="4257974201" sldId="518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0T15:15:10.530" v="10475" actId="207"/>
          <ac:spMkLst>
            <pc:docMk/>
            <pc:sldMk cId="4257974201" sldId="518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0T15:15:08.321" v="10474" actId="207"/>
          <ac:spMkLst>
            <pc:docMk/>
            <pc:sldMk cId="4257974201" sldId="518"/>
            <ac:spMk id="51" creationId="{32A19140-89ED-434D-B10D-AB41F9EDEE1B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54" creationId="{F40F3471-F6F8-4FCB-9733-B749875E95AF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55" creationId="{B39E01C4-B6B8-42E4-80DB-8BBC7CC05EE5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58" creationId="{C6EFE195-09D4-46AA-97D0-325D3C97FDD1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59" creationId="{A2181FFE-FE0B-4AAE-986A-2CF8076695D5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91" creationId="{D89A68BE-3DC5-4459-9CEC-113922056234}"/>
          </ac:spMkLst>
        </pc:spChg>
        <pc:spChg chg="add del">
          <ac:chgData name="권재승" userId="773a29d1-1d19-4285-a7ae-19973c008fd6" providerId="ADAL" clId="{59CA17A1-25A7-4319-9991-04666C85BA18}" dt="2020-03-10T15:36:47.319" v="11280" actId="478"/>
          <ac:spMkLst>
            <pc:docMk/>
            <pc:sldMk cId="4257974201" sldId="518"/>
            <ac:spMk id="92" creationId="{646913F7-8FC4-48B5-A5F0-FD064CF44277}"/>
          </ac:spMkLst>
        </pc:spChg>
        <pc:picChg chg="del">
          <ac:chgData name="권재승" userId="773a29d1-1d19-4285-a7ae-19973c008fd6" providerId="ADAL" clId="{59CA17A1-25A7-4319-9991-04666C85BA18}" dt="2020-03-10T15:15:42.266" v="10482" actId="478"/>
          <ac:picMkLst>
            <pc:docMk/>
            <pc:sldMk cId="4257974201" sldId="518"/>
            <ac:picMk id="2" creationId="{C86EBB51-6C87-45AA-B1D3-2CD8AC9F61BA}"/>
          </ac:picMkLst>
        </pc:picChg>
        <pc:picChg chg="del">
          <ac:chgData name="권재승" userId="773a29d1-1d19-4285-a7ae-19973c008fd6" providerId="ADAL" clId="{59CA17A1-25A7-4319-9991-04666C85BA18}" dt="2020-03-10T15:15:40.981" v="10481" actId="478"/>
          <ac:picMkLst>
            <pc:docMk/>
            <pc:sldMk cId="4257974201" sldId="518"/>
            <ac:picMk id="3" creationId="{CAC2FAD7-F307-4AF7-8A9D-3A53501AA11B}"/>
          </ac:picMkLst>
        </pc:picChg>
        <pc:cxnChg chg="add mod">
          <ac:chgData name="권재승" userId="773a29d1-1d19-4285-a7ae-19973c008fd6" providerId="ADAL" clId="{59CA17A1-25A7-4319-9991-04666C85BA18}" dt="2020-03-10T15:36:47.468" v="11281" actId="1035"/>
          <ac:cxnSpMkLst>
            <pc:docMk/>
            <pc:sldMk cId="4257974201" sldId="518"/>
            <ac:cxnSpMk id="27" creationId="{E60A623A-B209-4BFD-A815-DB8A2F5FE2D8}"/>
          </ac:cxnSpMkLst>
        </pc:cxnChg>
        <pc:cxnChg chg="add mod">
          <ac:chgData name="권재승" userId="773a29d1-1d19-4285-a7ae-19973c008fd6" providerId="ADAL" clId="{59CA17A1-25A7-4319-9991-04666C85BA18}" dt="2020-03-10T15:36:47.468" v="11281" actId="1035"/>
          <ac:cxnSpMkLst>
            <pc:docMk/>
            <pc:sldMk cId="4257974201" sldId="518"/>
            <ac:cxnSpMk id="41" creationId="{FA5B42D9-39C3-4262-84BE-48858E07EC41}"/>
          </ac:cxnSpMkLst>
        </pc:cxnChg>
        <pc:cxnChg chg="add del mod">
          <ac:chgData name="권재승" userId="773a29d1-1d19-4285-a7ae-19973c008fd6" providerId="ADAL" clId="{59CA17A1-25A7-4319-9991-04666C85BA18}" dt="2020-03-10T15:35:39.995" v="11232" actId="478"/>
          <ac:cxnSpMkLst>
            <pc:docMk/>
            <pc:sldMk cId="4257974201" sldId="518"/>
            <ac:cxnSpMk id="44" creationId="{7F8D27F9-E981-4E83-927C-61B67104E639}"/>
          </ac:cxnSpMkLst>
        </pc:cxnChg>
        <pc:cxnChg chg="add del mod">
          <ac:chgData name="권재승" userId="773a29d1-1d19-4285-a7ae-19973c008fd6" providerId="ADAL" clId="{59CA17A1-25A7-4319-9991-04666C85BA18}" dt="2020-03-10T15:36:47.319" v="11280" actId="478"/>
          <ac:cxnSpMkLst>
            <pc:docMk/>
            <pc:sldMk cId="4257974201" sldId="518"/>
            <ac:cxnSpMk id="53" creationId="{6A5CEE80-4359-44B0-AF24-74AFDEFDF2CD}"/>
          </ac:cxnSpMkLst>
        </pc:cxnChg>
      </pc:sldChg>
      <pc:sldChg chg="addSp delSp modSp add del mod">
        <pc:chgData name="권재승" userId="773a29d1-1d19-4285-a7ae-19973c008fd6" providerId="ADAL" clId="{59CA17A1-25A7-4319-9991-04666C85BA18}" dt="2020-03-10T15:44:32.653" v="11608" actId="47"/>
        <pc:sldMkLst>
          <pc:docMk/>
          <pc:sldMk cId="180973124" sldId="519"/>
        </pc:sldMkLst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8" creationId="{0889F3DB-DD59-4BEC-99A5-621F49EE8F89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9" creationId="{9AF4FE8B-5252-4D40-B4E5-5AB2611B439C}"/>
          </ac:spMkLst>
        </pc:spChg>
        <pc:spChg chg="add del mod">
          <ac:chgData name="권재승" userId="773a29d1-1d19-4285-a7ae-19973c008fd6" providerId="ADAL" clId="{59CA17A1-25A7-4319-9991-04666C85BA18}" dt="2020-03-10T15:30:22.112" v="11127"/>
          <ac:spMkLst>
            <pc:docMk/>
            <pc:sldMk cId="180973124" sldId="519"/>
            <ac:spMk id="15" creationId="{3756C2A5-9B72-4675-AA3F-5AF1C0BF3E1E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16" creationId="{6566D561-F157-4E8A-8021-3558F35A9A6D}"/>
          </ac:spMkLst>
        </pc:spChg>
        <pc:spChg chg="del">
          <ac:chgData name="권재승" userId="773a29d1-1d19-4285-a7ae-19973c008fd6" providerId="ADAL" clId="{59CA17A1-25A7-4319-9991-04666C85BA18}" dt="2020-03-10T15:20:01.478" v="10778" actId="478"/>
          <ac:spMkLst>
            <pc:docMk/>
            <pc:sldMk cId="180973124" sldId="519"/>
            <ac:spMk id="26" creationId="{03F260FC-2FEF-4708-8C97-F213D1ED3A22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27" creationId="{4DAE43A5-C688-4531-AA6B-15D0577EF861}"/>
          </ac:spMkLst>
        </pc:spChg>
        <pc:spChg chg="mod">
          <ac:chgData name="권재승" userId="773a29d1-1d19-4285-a7ae-19973c008fd6" providerId="ADAL" clId="{59CA17A1-25A7-4319-9991-04666C85BA18}" dt="2020-03-10T15:22:52.458" v="10988" actId="1076"/>
          <ac:spMkLst>
            <pc:docMk/>
            <pc:sldMk cId="180973124" sldId="519"/>
            <ac:spMk id="28" creationId="{245FD0D0-C96A-4C20-9086-6A901684F660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30" creationId="{EB818093-EA81-4A36-914A-0CB805C27CAF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33" creationId="{CB20DA18-18CB-4260-A784-88B11C0DB787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34" creationId="{99AD96F1-3010-49BE-A732-D5B115594777}"/>
          </ac:spMkLst>
        </pc:spChg>
        <pc:spChg chg="add del">
          <ac:chgData name="권재승" userId="773a29d1-1d19-4285-a7ae-19973c008fd6" providerId="ADAL" clId="{59CA17A1-25A7-4319-9991-04666C85BA18}" dt="2020-03-10T15:23:10.483" v="10992"/>
          <ac:spMkLst>
            <pc:docMk/>
            <pc:sldMk cId="180973124" sldId="519"/>
            <ac:spMk id="36" creationId="{56ABD001-E7CF-4916-A4F5-20DFC1F86E98}"/>
          </ac:spMkLst>
        </pc:spChg>
        <pc:spChg chg="add del">
          <ac:chgData name="권재승" userId="773a29d1-1d19-4285-a7ae-19973c008fd6" providerId="ADAL" clId="{59CA17A1-25A7-4319-9991-04666C85BA18}" dt="2020-03-10T15:23:10.483" v="10992"/>
          <ac:spMkLst>
            <pc:docMk/>
            <pc:sldMk cId="180973124" sldId="519"/>
            <ac:spMk id="37" creationId="{9E681702-8330-4B6E-9F87-421E7A39AA6E}"/>
          </ac:spMkLst>
        </pc:spChg>
        <pc:spChg chg="add del">
          <ac:chgData name="권재승" userId="773a29d1-1d19-4285-a7ae-19973c008fd6" providerId="ADAL" clId="{59CA17A1-25A7-4319-9991-04666C85BA18}" dt="2020-03-10T15:23:10.483" v="10992"/>
          <ac:spMkLst>
            <pc:docMk/>
            <pc:sldMk cId="180973124" sldId="519"/>
            <ac:spMk id="38" creationId="{BF343855-2FEF-487B-9195-04CD61309138}"/>
          </ac:spMkLst>
        </pc:spChg>
        <pc:spChg chg="add del">
          <ac:chgData name="권재승" userId="773a29d1-1d19-4285-a7ae-19973c008fd6" providerId="ADAL" clId="{59CA17A1-25A7-4319-9991-04666C85BA18}" dt="2020-03-10T15:23:10.483" v="10992"/>
          <ac:spMkLst>
            <pc:docMk/>
            <pc:sldMk cId="180973124" sldId="519"/>
            <ac:spMk id="39" creationId="{E77CE255-9CD3-48FF-8D77-A9822BA64221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40" creationId="{59168211-2286-4A7C-8EC5-F2585551F079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52" creationId="{004BC864-9A7C-40F4-A344-8871CE55E2DF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55" creationId="{B39E01C4-B6B8-42E4-80DB-8BBC7CC05EE5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57" creationId="{18986C86-FDEF-45D0-B48E-DF36B7716246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59" creationId="{A2181FFE-FE0B-4AAE-986A-2CF8076695D5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60" creationId="{2A815954-6415-4DFE-B731-606717B48595}"/>
          </ac:spMkLst>
        </pc:spChg>
        <pc:spChg chg="add del mod">
          <ac:chgData name="권재승" userId="773a29d1-1d19-4285-a7ae-19973c008fd6" providerId="ADAL" clId="{59CA17A1-25A7-4319-9991-04666C85BA18}" dt="2020-03-10T15:34:32.254" v="11194" actId="21"/>
          <ac:spMkLst>
            <pc:docMk/>
            <pc:sldMk cId="180973124" sldId="519"/>
            <ac:spMk id="61" creationId="{2F69DAC2-B15A-419A-97EB-79BAF368AD13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10T15:19:57.482" v="10777" actId="478"/>
          <ac:spMkLst>
            <pc:docMk/>
            <pc:sldMk cId="180973124" sldId="519"/>
            <ac:spMk id="92" creationId="{646913F7-8FC4-48B5-A5F0-FD064CF44277}"/>
          </ac:spMkLst>
        </pc:spChg>
        <pc:cxnChg chg="add del mod">
          <ac:chgData name="권재승" userId="773a29d1-1d19-4285-a7ae-19973c008fd6" providerId="ADAL" clId="{59CA17A1-25A7-4319-9991-04666C85BA18}" dt="2020-03-10T15:34:32.254" v="11194" actId="21"/>
          <ac:cxnSpMkLst>
            <pc:docMk/>
            <pc:sldMk cId="180973124" sldId="519"/>
            <ac:cxnSpMk id="3" creationId="{F2FDB81F-E38C-48CA-8AE5-4D592DDC3436}"/>
          </ac:cxnSpMkLst>
        </pc:cxnChg>
        <pc:cxnChg chg="add del mod">
          <ac:chgData name="권재승" userId="773a29d1-1d19-4285-a7ae-19973c008fd6" providerId="ADAL" clId="{59CA17A1-25A7-4319-9991-04666C85BA18}" dt="2020-03-10T15:28:18.858" v="11113" actId="478"/>
          <ac:cxnSpMkLst>
            <pc:docMk/>
            <pc:sldMk cId="180973124" sldId="519"/>
            <ac:cxnSpMk id="11" creationId="{751A17D6-12AD-43A9-887E-94F99C932A2F}"/>
          </ac:cxnSpMkLst>
        </pc:cxnChg>
        <pc:cxnChg chg="add del">
          <ac:chgData name="권재승" userId="773a29d1-1d19-4285-a7ae-19973c008fd6" providerId="ADAL" clId="{59CA17A1-25A7-4319-9991-04666C85BA18}" dt="2020-03-10T15:23:10.483" v="10992"/>
          <ac:cxnSpMkLst>
            <pc:docMk/>
            <pc:sldMk cId="180973124" sldId="519"/>
            <ac:cxnSpMk id="35" creationId="{40942D55-5D67-4F72-ACA8-B11C60B6BDE2}"/>
          </ac:cxnSpMkLst>
        </pc:cxnChg>
        <pc:cxnChg chg="add del mod">
          <ac:chgData name="권재승" userId="773a29d1-1d19-4285-a7ae-19973c008fd6" providerId="ADAL" clId="{59CA17A1-25A7-4319-9991-04666C85BA18}" dt="2020-03-10T15:29:52.725" v="11116" actId="478"/>
          <ac:cxnSpMkLst>
            <pc:docMk/>
            <pc:sldMk cId="180973124" sldId="519"/>
            <ac:cxnSpMk id="41" creationId="{7625FB83-B5F8-4E7F-8A93-5414EF2C763C}"/>
          </ac:cxnSpMkLst>
        </pc:cxnChg>
        <pc:cxnChg chg="add del mod">
          <ac:chgData name="권재승" userId="773a29d1-1d19-4285-a7ae-19973c008fd6" providerId="ADAL" clId="{59CA17A1-25A7-4319-9991-04666C85BA18}" dt="2020-03-10T15:30:13.941" v="11123" actId="478"/>
          <ac:cxnSpMkLst>
            <pc:docMk/>
            <pc:sldMk cId="180973124" sldId="519"/>
            <ac:cxnSpMk id="42" creationId="{278FFCFC-15A8-42BA-8F23-5D38F52567CB}"/>
          </ac:cxnSpMkLst>
        </pc:cxnChg>
        <pc:cxnChg chg="add del mod">
          <ac:chgData name="권재승" userId="773a29d1-1d19-4285-a7ae-19973c008fd6" providerId="ADAL" clId="{59CA17A1-25A7-4319-9991-04666C85BA18}" dt="2020-03-10T15:34:32.254" v="11194" actId="21"/>
          <ac:cxnSpMkLst>
            <pc:docMk/>
            <pc:sldMk cId="180973124" sldId="519"/>
            <ac:cxnSpMk id="43" creationId="{F3F4E199-3161-4EA4-88A0-3256F275D2C1}"/>
          </ac:cxnSpMkLst>
        </pc:cxnChg>
        <pc:cxnChg chg="del mod">
          <ac:chgData name="권재승" userId="773a29d1-1d19-4285-a7ae-19973c008fd6" providerId="ADAL" clId="{59CA17A1-25A7-4319-9991-04666C85BA18}" dt="2020-03-10T15:19:57.482" v="10777" actId="478"/>
          <ac:cxnSpMkLst>
            <pc:docMk/>
            <pc:sldMk cId="180973124" sldId="519"/>
            <ac:cxnSpMk id="53" creationId="{6A5CEE80-4359-44B0-AF24-74AFDEFDF2CD}"/>
          </ac:cxnSpMkLst>
        </pc:cxnChg>
        <pc:cxnChg chg="add del mod">
          <ac:chgData name="권재승" userId="773a29d1-1d19-4285-a7ae-19973c008fd6" providerId="ADAL" clId="{59CA17A1-25A7-4319-9991-04666C85BA18}" dt="2020-03-10T15:34:32.254" v="11194" actId="21"/>
          <ac:cxnSpMkLst>
            <pc:docMk/>
            <pc:sldMk cId="180973124" sldId="519"/>
            <ac:cxnSpMk id="56" creationId="{A373ADC6-B13F-426D-A309-AC2849656186}"/>
          </ac:cxnSpMkLst>
        </pc:cxnChg>
      </pc:sldChg>
      <pc:sldChg chg="addSp delSp modSp add del mod">
        <pc:chgData name="권재승" userId="773a29d1-1d19-4285-a7ae-19973c008fd6" providerId="ADAL" clId="{59CA17A1-25A7-4319-9991-04666C85BA18}" dt="2020-03-10T15:44:37.324" v="11609" actId="47"/>
        <pc:sldMkLst>
          <pc:docMk/>
          <pc:sldMk cId="1361513729" sldId="520"/>
        </pc:sldMkLst>
        <pc:spChg chg="add mod">
          <ac:chgData name="권재승" userId="773a29d1-1d19-4285-a7ae-19973c008fd6" providerId="ADAL" clId="{59CA17A1-25A7-4319-9991-04666C85BA18}" dt="2020-03-10T15:37:41.452" v="11316" actId="1038"/>
          <ac:spMkLst>
            <pc:docMk/>
            <pc:sldMk cId="1361513729" sldId="520"/>
            <ac:spMk id="30" creationId="{C820BE65-6426-44F8-A1BA-5991C9D59B4F}"/>
          </ac:spMkLst>
        </pc:spChg>
        <pc:spChg chg="add mod">
          <ac:chgData name="권재승" userId="773a29d1-1d19-4285-a7ae-19973c008fd6" providerId="ADAL" clId="{59CA17A1-25A7-4319-9991-04666C85BA18}" dt="2020-03-10T15:38:27.992" v="11424" actId="1076"/>
          <ac:spMkLst>
            <pc:docMk/>
            <pc:sldMk cId="1361513729" sldId="520"/>
            <ac:spMk id="33" creationId="{8E53ABBE-5AA9-42F8-89E8-EA6F4DD9A264}"/>
          </ac:spMkLst>
        </pc:spChg>
        <pc:spChg chg="mod">
          <ac:chgData name="권재승" userId="773a29d1-1d19-4285-a7ae-19973c008fd6" providerId="ADAL" clId="{59CA17A1-25A7-4319-9991-04666C85BA18}" dt="2020-03-10T15:37:54.961" v="11400" actId="1037"/>
          <ac:spMkLst>
            <pc:docMk/>
            <pc:sldMk cId="1361513729" sldId="520"/>
            <ac:spMk id="36" creationId="{916CF172-7F8E-4DB7-84C6-5D08FE5FA1CC}"/>
          </ac:spMkLst>
        </pc:spChg>
        <pc:spChg chg="mod">
          <ac:chgData name="권재승" userId="773a29d1-1d19-4285-a7ae-19973c008fd6" providerId="ADAL" clId="{59CA17A1-25A7-4319-9991-04666C85BA18}" dt="2020-03-10T15:38:47.896" v="11453" actId="1037"/>
          <ac:spMkLst>
            <pc:docMk/>
            <pc:sldMk cId="1361513729" sldId="520"/>
            <ac:spMk id="37" creationId="{9BEAFE2E-0B90-4DC5-9C22-2FD086FB6BCA}"/>
          </ac:spMkLst>
        </pc:spChg>
        <pc:spChg chg="mod">
          <ac:chgData name="권재승" userId="773a29d1-1d19-4285-a7ae-19973c008fd6" providerId="ADAL" clId="{59CA17A1-25A7-4319-9991-04666C85BA18}" dt="2020-03-10T15:38:32.832" v="11425" actId="1076"/>
          <ac:spMkLst>
            <pc:docMk/>
            <pc:sldMk cId="1361513729" sldId="520"/>
            <ac:spMk id="40" creationId="{E9FA55EA-98D5-4844-AE62-44957900FCA5}"/>
          </ac:spMkLst>
        </pc:spChg>
        <pc:spChg chg="add mod">
          <ac:chgData name="권재승" userId="773a29d1-1d19-4285-a7ae-19973c008fd6" providerId="ADAL" clId="{59CA17A1-25A7-4319-9991-04666C85BA18}" dt="2020-03-10T15:38:07.504" v="11414" actId="1037"/>
          <ac:spMkLst>
            <pc:docMk/>
            <pc:sldMk cId="1361513729" sldId="520"/>
            <ac:spMk id="42" creationId="{7BDCD24C-C47A-408B-90A1-E02B4C05972D}"/>
          </ac:spMkLst>
        </pc:spChg>
        <pc:spChg chg="mod">
          <ac:chgData name="권재승" userId="773a29d1-1d19-4285-a7ae-19973c008fd6" providerId="ADAL" clId="{59CA17A1-25A7-4319-9991-04666C85BA18}" dt="2020-03-10T15:38:21.590" v="11423" actId="1038"/>
          <ac:spMkLst>
            <pc:docMk/>
            <pc:sldMk cId="1361513729" sldId="520"/>
            <ac:spMk id="43" creationId="{482359E4-CC93-4D86-BB85-C9CA35EC2B70}"/>
          </ac:spMkLst>
        </pc:spChg>
        <pc:spChg chg="add mod">
          <ac:chgData name="권재승" userId="773a29d1-1d19-4285-a7ae-19973c008fd6" providerId="ADAL" clId="{59CA17A1-25A7-4319-9991-04666C85BA18}" dt="2020-03-10T15:38:19.529" v="11415" actId="1076"/>
          <ac:spMkLst>
            <pc:docMk/>
            <pc:sldMk cId="1361513729" sldId="520"/>
            <ac:spMk id="44" creationId="{BC2B3ECD-17DD-41A6-B77B-16B9894EAFE3}"/>
          </ac:spMkLst>
        </pc:spChg>
        <pc:spChg chg="add mod">
          <ac:chgData name="권재승" userId="773a29d1-1d19-4285-a7ae-19973c008fd6" providerId="ADAL" clId="{59CA17A1-25A7-4319-9991-04666C85BA18}" dt="2020-03-10T15:38:50.185" v="11454" actId="1076"/>
          <ac:spMkLst>
            <pc:docMk/>
            <pc:sldMk cId="1361513729" sldId="520"/>
            <ac:spMk id="45" creationId="{28831383-9E27-4A24-AD7D-EEAF872F0598}"/>
          </ac:spMkLst>
        </pc:spChg>
        <pc:spChg chg="mod">
          <ac:chgData name="권재승" userId="773a29d1-1d19-4285-a7ae-19973c008fd6" providerId="ADAL" clId="{59CA17A1-25A7-4319-9991-04666C85BA18}" dt="2020-03-10T15:37:13.431" v="11296"/>
          <ac:spMkLst>
            <pc:docMk/>
            <pc:sldMk cId="1361513729" sldId="520"/>
            <ac:spMk id="47" creationId="{B265AED9-C01C-4ED1-B2EB-740CD64AD429}"/>
          </ac:spMkLst>
        </pc:spChg>
        <pc:cxnChg chg="add del mod">
          <ac:chgData name="권재승" userId="773a29d1-1d19-4285-a7ae-19973c008fd6" providerId="ADAL" clId="{59CA17A1-25A7-4319-9991-04666C85BA18}" dt="2020-03-10T15:39:52.248" v="11458" actId="478"/>
          <ac:cxnSpMkLst>
            <pc:docMk/>
            <pc:sldMk cId="1361513729" sldId="520"/>
            <ac:cxnSpMk id="4" creationId="{38B3BFA6-A6BC-4D49-AA2E-12E5FACE2F07}"/>
          </ac:cxnSpMkLst>
        </pc:cxnChg>
        <pc:cxnChg chg="mod">
          <ac:chgData name="권재승" userId="773a29d1-1d19-4285-a7ae-19973c008fd6" providerId="ADAL" clId="{59CA17A1-25A7-4319-9991-04666C85BA18}" dt="2020-03-10T15:37:59.784" v="11401" actId="14100"/>
          <ac:cxnSpMkLst>
            <pc:docMk/>
            <pc:sldMk cId="1361513729" sldId="520"/>
            <ac:cxnSpMk id="27" creationId="{E60A623A-B209-4BFD-A815-DB8A2F5FE2D8}"/>
          </ac:cxnSpMkLst>
        </pc:cxnChg>
        <pc:cxnChg chg="mod">
          <ac:chgData name="권재승" userId="773a29d1-1d19-4285-a7ae-19973c008fd6" providerId="ADAL" clId="{59CA17A1-25A7-4319-9991-04666C85BA18}" dt="2020-03-10T15:39:57.592" v="11459" actId="14100"/>
          <ac:cxnSpMkLst>
            <pc:docMk/>
            <pc:sldMk cId="1361513729" sldId="520"/>
            <ac:cxnSpMk id="41" creationId="{FA5B42D9-39C3-4262-84BE-48858E07EC41}"/>
          </ac:cxnSpMkLst>
        </pc:cxnChg>
      </pc:sldChg>
      <pc:sldChg chg="add del">
        <pc:chgData name="권재승" userId="773a29d1-1d19-4285-a7ae-19973c008fd6" providerId="ADAL" clId="{59CA17A1-25A7-4319-9991-04666C85BA18}" dt="2020-03-10T15:36:57.116" v="11287"/>
        <pc:sldMkLst>
          <pc:docMk/>
          <pc:sldMk cId="2921831095" sldId="520"/>
        </pc:sldMkLst>
      </pc:sldChg>
      <pc:sldChg chg="addSp delSp modSp add mod">
        <pc:chgData name="권재승" userId="773a29d1-1d19-4285-a7ae-19973c008fd6" providerId="ADAL" clId="{59CA17A1-25A7-4319-9991-04666C85BA18}" dt="2020-03-17T15:06:36.950" v="16681" actId="20577"/>
        <pc:sldMkLst>
          <pc:docMk/>
          <pc:sldMk cId="4091211279" sldId="521"/>
        </pc:sldMkLst>
        <pc:spChg chg="add del mod">
          <ac:chgData name="권재승" userId="773a29d1-1d19-4285-a7ae-19973c008fd6" providerId="ADAL" clId="{59CA17A1-25A7-4319-9991-04666C85BA18}" dt="2020-03-10T15:41:14.555" v="11548"/>
          <ac:spMkLst>
            <pc:docMk/>
            <pc:sldMk cId="4091211279" sldId="521"/>
            <ac:spMk id="2" creationId="{FF0A5378-B8B9-441D-948E-C5CB5B595813}"/>
          </ac:spMkLst>
        </pc:spChg>
        <pc:spChg chg="mod">
          <ac:chgData name="권재승" userId="773a29d1-1d19-4285-a7ae-19973c008fd6" providerId="ADAL" clId="{59CA17A1-25A7-4319-9991-04666C85BA18}" dt="2020-03-10T15:42:23.278" v="11557" actId="11"/>
          <ac:spMkLst>
            <pc:docMk/>
            <pc:sldMk cId="4091211279" sldId="521"/>
            <ac:spMk id="26" creationId="{03F260FC-2FEF-4708-8C97-F213D1ED3A22}"/>
          </ac:spMkLst>
        </pc:spChg>
        <pc:spChg chg="mod">
          <ac:chgData name="권재승" userId="773a29d1-1d19-4285-a7ae-19973c008fd6" providerId="ADAL" clId="{59CA17A1-25A7-4319-9991-04666C85BA18}" dt="2020-03-10T15:43:36.563" v="11586" actId="1076"/>
          <ac:spMkLst>
            <pc:docMk/>
            <pc:sldMk cId="4091211279" sldId="521"/>
            <ac:spMk id="28" creationId="{245FD0D0-C96A-4C20-9086-6A901684F660}"/>
          </ac:spMkLst>
        </pc:spChg>
        <pc:spChg chg="mod">
          <ac:chgData name="권재승" userId="773a29d1-1d19-4285-a7ae-19973c008fd6" providerId="ADAL" clId="{59CA17A1-25A7-4319-9991-04666C85BA18}" dt="2020-03-10T15:41:15.490" v="11550" actId="1035"/>
          <ac:spMkLst>
            <pc:docMk/>
            <pc:sldMk cId="4091211279" sldId="521"/>
            <ac:spMk id="30" creationId="{C820BE65-6426-44F8-A1BA-5991C9D59B4F}"/>
          </ac:spMkLst>
        </pc:spChg>
        <pc:spChg chg="mod">
          <ac:chgData name="권재승" userId="773a29d1-1d19-4285-a7ae-19973c008fd6" providerId="ADAL" clId="{59CA17A1-25A7-4319-9991-04666C85BA18}" dt="2020-03-17T15:06:36.950" v="16681" actId="20577"/>
          <ac:spMkLst>
            <pc:docMk/>
            <pc:sldMk cId="4091211279" sldId="521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0T15:43:39.153" v="11591" actId="1038"/>
          <ac:spMkLst>
            <pc:docMk/>
            <pc:sldMk cId="4091211279" sldId="521"/>
            <ac:spMk id="33" creationId="{8E53ABBE-5AA9-42F8-89E8-EA6F4DD9A264}"/>
          </ac:spMkLst>
        </pc:spChg>
        <pc:spChg chg="mod">
          <ac:chgData name="권재승" userId="773a29d1-1d19-4285-a7ae-19973c008fd6" providerId="ADAL" clId="{59CA17A1-25A7-4319-9991-04666C85BA18}" dt="2020-03-10T15:43:07.760" v="11570" actId="1035"/>
          <ac:spMkLst>
            <pc:docMk/>
            <pc:sldMk cId="4091211279" sldId="521"/>
            <ac:spMk id="34" creationId="{EC71C647-83EF-4E2C-979E-EF49C54CEC3E}"/>
          </ac:spMkLst>
        </pc:spChg>
        <pc:spChg chg="mod">
          <ac:chgData name="권재승" userId="773a29d1-1d19-4285-a7ae-19973c008fd6" providerId="ADAL" clId="{59CA17A1-25A7-4319-9991-04666C85BA18}" dt="2020-03-10T15:41:15.490" v="11550" actId="1035"/>
          <ac:spMkLst>
            <pc:docMk/>
            <pc:sldMk cId="4091211279" sldId="521"/>
            <ac:spMk id="35" creationId="{593E9E29-8552-419B-9B20-FC51ADA587AD}"/>
          </ac:spMkLst>
        </pc:spChg>
        <pc:spChg chg="mod">
          <ac:chgData name="권재승" userId="773a29d1-1d19-4285-a7ae-19973c008fd6" providerId="ADAL" clId="{59CA17A1-25A7-4319-9991-04666C85BA18}" dt="2020-03-10T15:41:15.490" v="11550" actId="1035"/>
          <ac:spMkLst>
            <pc:docMk/>
            <pc:sldMk cId="4091211279" sldId="521"/>
            <ac:spMk id="36" creationId="{916CF172-7F8E-4DB7-84C6-5D08FE5FA1CC}"/>
          </ac:spMkLst>
        </pc:spChg>
        <pc:spChg chg="mod">
          <ac:chgData name="권재승" userId="773a29d1-1d19-4285-a7ae-19973c008fd6" providerId="ADAL" clId="{59CA17A1-25A7-4319-9991-04666C85BA18}" dt="2020-03-10T15:41:15.490" v="11550" actId="1035"/>
          <ac:spMkLst>
            <pc:docMk/>
            <pc:sldMk cId="4091211279" sldId="521"/>
            <ac:spMk id="37" creationId="{9BEAFE2E-0B90-4DC5-9C22-2FD086FB6BCA}"/>
          </ac:spMkLst>
        </pc:spChg>
        <pc:spChg chg="mod">
          <ac:chgData name="권재승" userId="773a29d1-1d19-4285-a7ae-19973c008fd6" providerId="ADAL" clId="{59CA17A1-25A7-4319-9991-04666C85BA18}" dt="2020-03-10T15:43:18.599" v="11576" actId="1036"/>
          <ac:spMkLst>
            <pc:docMk/>
            <pc:sldMk cId="4091211279" sldId="521"/>
            <ac:spMk id="39" creationId="{F2510CBB-1D95-4F52-AA17-35FEB4E6478B}"/>
          </ac:spMkLst>
        </pc:spChg>
        <pc:spChg chg="mod">
          <ac:chgData name="권재승" userId="773a29d1-1d19-4285-a7ae-19973c008fd6" providerId="ADAL" clId="{59CA17A1-25A7-4319-9991-04666C85BA18}" dt="2020-03-10T15:43:18.599" v="11576" actId="1036"/>
          <ac:spMkLst>
            <pc:docMk/>
            <pc:sldMk cId="4091211279" sldId="521"/>
            <ac:spMk id="40" creationId="{E9FA55EA-98D5-4844-AE62-44957900FCA5}"/>
          </ac:spMkLst>
        </pc:spChg>
        <pc:spChg chg="mod">
          <ac:chgData name="권재승" userId="773a29d1-1d19-4285-a7ae-19973c008fd6" providerId="ADAL" clId="{59CA17A1-25A7-4319-9991-04666C85BA18}" dt="2020-03-10T15:41:15.490" v="11550" actId="1035"/>
          <ac:spMkLst>
            <pc:docMk/>
            <pc:sldMk cId="4091211279" sldId="521"/>
            <ac:spMk id="42" creationId="{7BDCD24C-C47A-408B-90A1-E02B4C05972D}"/>
          </ac:spMkLst>
        </pc:spChg>
        <pc:spChg chg="del mod">
          <ac:chgData name="권재승" userId="773a29d1-1d19-4285-a7ae-19973c008fd6" providerId="ADAL" clId="{59CA17A1-25A7-4319-9991-04666C85BA18}" dt="2020-03-10T15:43:10.898" v="11571" actId="478"/>
          <ac:spMkLst>
            <pc:docMk/>
            <pc:sldMk cId="4091211279" sldId="521"/>
            <ac:spMk id="43" creationId="{482359E4-CC93-4D86-BB85-C9CA35EC2B70}"/>
          </ac:spMkLst>
        </pc:spChg>
        <pc:spChg chg="mod">
          <ac:chgData name="권재승" userId="773a29d1-1d19-4285-a7ae-19973c008fd6" providerId="ADAL" clId="{59CA17A1-25A7-4319-9991-04666C85BA18}" dt="2020-03-10T15:43:48.096" v="11601" actId="20577"/>
          <ac:spMkLst>
            <pc:docMk/>
            <pc:sldMk cId="4091211279" sldId="521"/>
            <ac:spMk id="44" creationId="{BC2B3ECD-17DD-41A6-B77B-16B9894EAFE3}"/>
          </ac:spMkLst>
        </pc:spChg>
        <pc:spChg chg="mod">
          <ac:chgData name="권재승" userId="773a29d1-1d19-4285-a7ae-19973c008fd6" providerId="ADAL" clId="{59CA17A1-25A7-4319-9991-04666C85BA18}" dt="2020-03-10T15:43:18.599" v="11576" actId="1036"/>
          <ac:spMkLst>
            <pc:docMk/>
            <pc:sldMk cId="4091211279" sldId="521"/>
            <ac:spMk id="45" creationId="{28831383-9E27-4A24-AD7D-EEAF872F0598}"/>
          </ac:spMkLst>
        </pc:spChg>
        <pc:spChg chg="mod">
          <ac:chgData name="권재승" userId="773a29d1-1d19-4285-a7ae-19973c008fd6" providerId="ADAL" clId="{59CA17A1-25A7-4319-9991-04666C85BA18}" dt="2020-03-10T15:43:18.599" v="11576" actId="1036"/>
          <ac:spMkLst>
            <pc:docMk/>
            <pc:sldMk cId="4091211279" sldId="521"/>
            <ac:spMk id="46" creationId="{4BC3064A-3909-43BB-89B5-E7A2C208DB83}"/>
          </ac:spMkLst>
        </pc:spChg>
        <pc:spChg chg="mod">
          <ac:chgData name="권재승" userId="773a29d1-1d19-4285-a7ae-19973c008fd6" providerId="ADAL" clId="{59CA17A1-25A7-4319-9991-04666C85BA18}" dt="2020-03-10T15:43:18.599" v="11576" actId="1036"/>
          <ac:spMkLst>
            <pc:docMk/>
            <pc:sldMk cId="4091211279" sldId="521"/>
            <ac:spMk id="47" creationId="{B265AED9-C01C-4ED1-B2EB-740CD64AD429}"/>
          </ac:spMkLst>
        </pc:spChg>
        <pc:spChg chg="add mod">
          <ac:chgData name="권재승" userId="773a29d1-1d19-4285-a7ae-19973c008fd6" providerId="ADAL" clId="{59CA17A1-25A7-4319-9991-04666C85BA18}" dt="2020-03-10T15:43:27.505" v="11580" actId="20577"/>
          <ac:spMkLst>
            <pc:docMk/>
            <pc:sldMk cId="4091211279" sldId="521"/>
            <ac:spMk id="52" creationId="{BF65ED06-CA5D-46BA-A421-CB2D5506107F}"/>
          </ac:spMkLst>
        </pc:spChg>
        <pc:spChg chg="add mod">
          <ac:chgData name="권재승" userId="773a29d1-1d19-4285-a7ae-19973c008fd6" providerId="ADAL" clId="{59CA17A1-25A7-4319-9991-04666C85BA18}" dt="2020-03-10T15:43:33.598" v="11583" actId="20577"/>
          <ac:spMkLst>
            <pc:docMk/>
            <pc:sldMk cId="4091211279" sldId="521"/>
            <ac:spMk id="53" creationId="{5447CACD-CC76-42B7-B55A-2E866CA9F9AC}"/>
          </ac:spMkLst>
        </pc:spChg>
        <pc:spChg chg="add mod">
          <ac:chgData name="권재승" userId="773a29d1-1d19-4285-a7ae-19973c008fd6" providerId="ADAL" clId="{59CA17A1-25A7-4319-9991-04666C85BA18}" dt="2020-03-10T15:44:17.712" v="11607" actId="1076"/>
          <ac:spMkLst>
            <pc:docMk/>
            <pc:sldMk cId="4091211279" sldId="521"/>
            <ac:spMk id="54" creationId="{D6CBBCE4-6159-4907-A18C-01224CD6634D}"/>
          </ac:spMkLst>
        </pc:spChg>
        <pc:spChg chg="add mod">
          <ac:chgData name="권재승" userId="773a29d1-1d19-4285-a7ae-19973c008fd6" providerId="ADAL" clId="{59CA17A1-25A7-4319-9991-04666C85BA18}" dt="2020-03-10T15:44:02.568" v="11606" actId="20577"/>
          <ac:spMkLst>
            <pc:docMk/>
            <pc:sldMk cId="4091211279" sldId="521"/>
            <ac:spMk id="55" creationId="{E60D5BFE-D2D5-47AC-903E-8116A4B8DB7D}"/>
          </ac:spMkLst>
        </pc:spChg>
        <pc:cxnChg chg="mod">
          <ac:chgData name="권재승" userId="773a29d1-1d19-4285-a7ae-19973c008fd6" providerId="ADAL" clId="{59CA17A1-25A7-4319-9991-04666C85BA18}" dt="2020-03-10T15:41:15.490" v="11550" actId="1035"/>
          <ac:cxnSpMkLst>
            <pc:docMk/>
            <pc:sldMk cId="4091211279" sldId="521"/>
            <ac:cxnSpMk id="27" creationId="{E60A623A-B209-4BFD-A815-DB8A2F5FE2D8}"/>
          </ac:cxnSpMkLst>
        </pc:cxnChg>
        <pc:cxnChg chg="add del mod">
          <ac:chgData name="권재승" userId="773a29d1-1d19-4285-a7ae-19973c008fd6" providerId="ADAL" clId="{59CA17A1-25A7-4319-9991-04666C85BA18}" dt="2020-03-10T15:41:38.352" v="11556" actId="478"/>
          <ac:cxnSpMkLst>
            <pc:docMk/>
            <pc:sldMk cId="4091211279" sldId="521"/>
            <ac:cxnSpMk id="41" creationId="{FA5B42D9-39C3-4262-84BE-48858E07EC41}"/>
          </ac:cxnSpMkLst>
        </pc:cxnChg>
      </pc:sldChg>
      <pc:sldChg chg="addSp delSp modSp add del mod">
        <pc:chgData name="권재승" userId="773a29d1-1d19-4285-a7ae-19973c008fd6" providerId="ADAL" clId="{59CA17A1-25A7-4319-9991-04666C85BA18}" dt="2020-03-17T07:51:52.257" v="14300" actId="47"/>
        <pc:sldMkLst>
          <pc:docMk/>
          <pc:sldMk cId="2716633142" sldId="522"/>
        </pc:sldMkLst>
        <pc:spChg chg="mod">
          <ac:chgData name="권재승" userId="773a29d1-1d19-4285-a7ae-19973c008fd6" providerId="ADAL" clId="{59CA17A1-25A7-4319-9991-04666C85BA18}" dt="2020-03-10T16:25:34.884" v="11646"/>
          <ac:spMkLst>
            <pc:docMk/>
            <pc:sldMk cId="2716633142" sldId="522"/>
            <ac:spMk id="24" creationId="{152DE8B9-6B21-4ACE-A7CC-855474BFCAD4}"/>
          </ac:spMkLst>
        </pc:spChg>
        <pc:spChg chg="mod">
          <ac:chgData name="권재승" userId="773a29d1-1d19-4285-a7ae-19973c008fd6" providerId="ADAL" clId="{59CA17A1-25A7-4319-9991-04666C85BA18}" dt="2020-03-11T03:33:18.203" v="12747" actId="1035"/>
          <ac:spMkLst>
            <pc:docMk/>
            <pc:sldMk cId="2716633142" sldId="522"/>
            <ac:spMk id="27" creationId="{9ABB0363-1003-41EA-8EE5-C7E7095BC8E0}"/>
          </ac:spMkLst>
        </pc:spChg>
        <pc:spChg chg="add del mod">
          <ac:chgData name="권재승" userId="773a29d1-1d19-4285-a7ae-19973c008fd6" providerId="ADAL" clId="{59CA17A1-25A7-4319-9991-04666C85BA18}" dt="2020-03-11T03:53:24.669" v="12954" actId="478"/>
          <ac:spMkLst>
            <pc:docMk/>
            <pc:sldMk cId="2716633142" sldId="522"/>
            <ac:spMk id="28" creationId="{25F63E3A-4E37-4A91-9B9B-EF578001772C}"/>
          </ac:spMkLst>
        </pc:spChg>
        <pc:spChg chg="mod">
          <ac:chgData name="권재승" userId="773a29d1-1d19-4285-a7ae-19973c008fd6" providerId="ADAL" clId="{59CA17A1-25A7-4319-9991-04666C85BA18}" dt="2020-03-11T03:56:03.894" v="12975" actId="20577"/>
          <ac:spMkLst>
            <pc:docMk/>
            <pc:sldMk cId="2716633142" sldId="522"/>
            <ac:spMk id="31" creationId="{8C9CBCD1-7B36-45D4-B9CF-CC1192B666F7}"/>
          </ac:spMkLst>
        </pc:spChg>
        <pc:spChg chg="del mod">
          <ac:chgData name="권재승" userId="773a29d1-1d19-4285-a7ae-19973c008fd6" providerId="ADAL" clId="{59CA17A1-25A7-4319-9991-04666C85BA18}" dt="2020-03-11T03:53:08.257" v="12948" actId="21"/>
          <ac:spMkLst>
            <pc:docMk/>
            <pc:sldMk cId="2716633142" sldId="522"/>
            <ac:spMk id="35" creationId="{90609610-AFD2-4970-8FE0-130D1F50F8CC}"/>
          </ac:spMkLst>
        </pc:spChg>
        <pc:spChg chg="del mod">
          <ac:chgData name="권재승" userId="773a29d1-1d19-4285-a7ae-19973c008fd6" providerId="ADAL" clId="{59CA17A1-25A7-4319-9991-04666C85BA18}" dt="2020-03-11T03:05:47.602" v="12367" actId="478"/>
          <ac:spMkLst>
            <pc:docMk/>
            <pc:sldMk cId="2716633142" sldId="522"/>
            <ac:spMk id="38" creationId="{B557FFDB-F225-488B-8116-11ADAC426E6F}"/>
          </ac:spMkLst>
        </pc:spChg>
        <pc:spChg chg="mod">
          <ac:chgData name="권재승" userId="773a29d1-1d19-4285-a7ae-19973c008fd6" providerId="ADAL" clId="{59CA17A1-25A7-4319-9991-04666C85BA18}" dt="2020-03-11T03:23:57.090" v="12744" actId="1036"/>
          <ac:spMkLst>
            <pc:docMk/>
            <pc:sldMk cId="2716633142" sldId="522"/>
            <ac:spMk id="48" creationId="{6C26EAF8-C94D-4695-92E0-45819957E08F}"/>
          </ac:spMkLst>
        </pc:spChg>
        <pc:spChg chg="mod">
          <ac:chgData name="권재승" userId="773a29d1-1d19-4285-a7ae-19973c008fd6" providerId="ADAL" clId="{59CA17A1-25A7-4319-9991-04666C85BA18}" dt="2020-03-11T03:23:57.090" v="12744" actId="1036"/>
          <ac:spMkLst>
            <pc:docMk/>
            <pc:sldMk cId="2716633142" sldId="522"/>
            <ac:spMk id="49" creationId="{C8C6F4DB-AA81-45C9-87F7-BF05261F596E}"/>
          </ac:spMkLst>
        </pc:spChg>
        <pc:spChg chg="mod">
          <ac:chgData name="권재승" userId="773a29d1-1d19-4285-a7ae-19973c008fd6" providerId="ADAL" clId="{59CA17A1-25A7-4319-9991-04666C85BA18}" dt="2020-03-11T03:24:05.337" v="12746" actId="207"/>
          <ac:spMkLst>
            <pc:docMk/>
            <pc:sldMk cId="2716633142" sldId="522"/>
            <ac:spMk id="50" creationId="{E1C556E6-FA85-48A0-B997-4B092994917E}"/>
          </ac:spMkLst>
        </pc:spChg>
        <pc:spChg chg="mod">
          <ac:chgData name="권재승" userId="773a29d1-1d19-4285-a7ae-19973c008fd6" providerId="ADAL" clId="{59CA17A1-25A7-4319-9991-04666C85BA18}" dt="2020-03-11T03:24:00.481" v="12745" actId="207"/>
          <ac:spMkLst>
            <pc:docMk/>
            <pc:sldMk cId="2716633142" sldId="522"/>
            <ac:spMk id="51" creationId="{32A19140-89ED-434D-B10D-AB41F9EDEE1B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54" creationId="{F40F3471-F6F8-4FCB-9733-B749875E95AF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55" creationId="{B39E01C4-B6B8-42E4-80DB-8BBC7CC05EE5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58" creationId="{C6EFE195-09D4-46AA-97D0-325D3C97FDD1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59" creationId="{A2181FFE-FE0B-4AAE-986A-2CF8076695D5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91" creationId="{D89A68BE-3DC5-4459-9CEC-113922056234}"/>
          </ac:spMkLst>
        </pc:spChg>
        <pc:spChg chg="del">
          <ac:chgData name="권재승" userId="773a29d1-1d19-4285-a7ae-19973c008fd6" providerId="ADAL" clId="{59CA17A1-25A7-4319-9991-04666C85BA18}" dt="2020-03-11T03:05:52.175" v="12368" actId="478"/>
          <ac:spMkLst>
            <pc:docMk/>
            <pc:sldMk cId="2716633142" sldId="522"/>
            <ac:spMk id="92" creationId="{646913F7-8FC4-48B5-A5F0-FD064CF44277}"/>
          </ac:spMkLst>
        </pc:spChg>
        <pc:picChg chg="add del mod">
          <ac:chgData name="권재승" userId="773a29d1-1d19-4285-a7ae-19973c008fd6" providerId="ADAL" clId="{59CA17A1-25A7-4319-9991-04666C85BA18}" dt="2020-03-11T03:52:48.014" v="12940" actId="478"/>
          <ac:picMkLst>
            <pc:docMk/>
            <pc:sldMk cId="2716633142" sldId="522"/>
            <ac:picMk id="2" creationId="{0150610C-37C4-47B2-B43D-157772B65A78}"/>
          </ac:picMkLst>
        </pc:picChg>
        <pc:picChg chg="del">
          <ac:chgData name="권재승" userId="773a29d1-1d19-4285-a7ae-19973c008fd6" providerId="ADAL" clId="{59CA17A1-25A7-4319-9991-04666C85BA18}" dt="2020-03-11T02:17:46.415" v="12282" actId="478"/>
          <ac:picMkLst>
            <pc:docMk/>
            <pc:sldMk cId="2716633142" sldId="522"/>
            <ac:picMk id="3" creationId="{6CB9F6C2-0C67-4248-89BF-7BC3E15A3456}"/>
          </ac:picMkLst>
        </pc:picChg>
        <pc:picChg chg="add del mod">
          <ac:chgData name="권재승" userId="773a29d1-1d19-4285-a7ae-19973c008fd6" providerId="ADAL" clId="{59CA17A1-25A7-4319-9991-04666C85BA18}" dt="2020-03-11T03:53:22.214" v="12953" actId="478"/>
          <ac:picMkLst>
            <pc:docMk/>
            <pc:sldMk cId="2716633142" sldId="522"/>
            <ac:picMk id="4" creationId="{2F007723-8065-47C7-8FF6-E5CA7ECC76C8}"/>
          </ac:picMkLst>
        </pc:picChg>
        <pc:picChg chg="del">
          <ac:chgData name="권재승" userId="773a29d1-1d19-4285-a7ae-19973c008fd6" providerId="ADAL" clId="{59CA17A1-25A7-4319-9991-04666C85BA18}" dt="2020-03-11T02:17:48.113" v="12283" actId="478"/>
          <ac:picMkLst>
            <pc:docMk/>
            <pc:sldMk cId="2716633142" sldId="522"/>
            <ac:picMk id="26" creationId="{4AE02D83-F756-4BEB-A3D1-7989536DA368}"/>
          </ac:picMkLst>
        </pc:picChg>
        <pc:cxnChg chg="del mod">
          <ac:chgData name="권재승" userId="773a29d1-1d19-4285-a7ae-19973c008fd6" providerId="ADAL" clId="{59CA17A1-25A7-4319-9991-04666C85BA18}" dt="2020-03-11T03:05:52.175" v="12368" actId="478"/>
          <ac:cxnSpMkLst>
            <pc:docMk/>
            <pc:sldMk cId="2716633142" sldId="522"/>
            <ac:cxnSpMk id="53" creationId="{6A5CEE80-4359-44B0-AF24-74AFDEFDF2CD}"/>
          </ac:cxnSpMkLst>
        </pc:cxnChg>
      </pc:sldChg>
      <pc:sldChg chg="add del">
        <pc:chgData name="권재승" userId="773a29d1-1d19-4285-a7ae-19973c008fd6" providerId="ADAL" clId="{59CA17A1-25A7-4319-9991-04666C85BA18}" dt="2020-03-17T07:51:52.257" v="14300" actId="47"/>
        <pc:sldMkLst>
          <pc:docMk/>
          <pc:sldMk cId="947404801" sldId="523"/>
        </pc:sldMkLst>
      </pc:sldChg>
      <pc:sldChg chg="addSp modSp add mod">
        <pc:chgData name="권재승" userId="773a29d1-1d19-4285-a7ae-19973c008fd6" providerId="ADAL" clId="{59CA17A1-25A7-4319-9991-04666C85BA18}" dt="2020-03-17T15:06:45.168" v="16685" actId="20577"/>
        <pc:sldMkLst>
          <pc:docMk/>
          <pc:sldMk cId="3588628540" sldId="524"/>
        </pc:sldMkLst>
        <pc:spChg chg="add mod">
          <ac:chgData name="권재승" userId="773a29d1-1d19-4285-a7ae-19973c008fd6" providerId="ADAL" clId="{59CA17A1-25A7-4319-9991-04666C85BA18}" dt="2020-03-11T03:23:07.419" v="12697" actId="14100"/>
          <ac:spMkLst>
            <pc:docMk/>
            <pc:sldMk cId="3588628540" sldId="524"/>
            <ac:spMk id="15" creationId="{EAD20818-8AA7-458C-9260-E15602E502BB}"/>
          </ac:spMkLst>
        </pc:spChg>
        <pc:spChg chg="add mod">
          <ac:chgData name="권재승" userId="773a29d1-1d19-4285-a7ae-19973c008fd6" providerId="ADAL" clId="{59CA17A1-25A7-4319-9991-04666C85BA18}" dt="2020-03-11T03:23:13.727" v="12700" actId="14100"/>
          <ac:spMkLst>
            <pc:docMk/>
            <pc:sldMk cId="3588628540" sldId="524"/>
            <ac:spMk id="16" creationId="{CB4B64F9-9DD7-40A5-B75D-0EF6CC44AD9D}"/>
          </ac:spMkLst>
        </pc:spChg>
        <pc:spChg chg="mod">
          <ac:chgData name="권재승" userId="773a29d1-1d19-4285-a7ae-19973c008fd6" providerId="ADAL" clId="{59CA17A1-25A7-4319-9991-04666C85BA18}" dt="2020-03-17T15:06:45.168" v="16685" actId="20577"/>
          <ac:spMkLst>
            <pc:docMk/>
            <pc:sldMk cId="3588628540" sldId="524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1T03:22:30.327" v="12598" actId="2710"/>
          <ac:spMkLst>
            <pc:docMk/>
            <pc:sldMk cId="3588628540" sldId="524"/>
            <ac:spMk id="35" creationId="{90609610-AFD2-4970-8FE0-130D1F50F8CC}"/>
          </ac:spMkLst>
        </pc:spChg>
      </pc:sldChg>
      <pc:sldChg chg="delSp modSp add mod">
        <pc:chgData name="권재승" userId="773a29d1-1d19-4285-a7ae-19973c008fd6" providerId="ADAL" clId="{59CA17A1-25A7-4319-9991-04666C85BA18}" dt="2020-03-17T15:06:42.077" v="16683" actId="20577"/>
        <pc:sldMkLst>
          <pc:docMk/>
          <pc:sldMk cId="1790964303" sldId="525"/>
        </pc:sldMkLst>
        <pc:spChg chg="del">
          <ac:chgData name="권재승" userId="773a29d1-1d19-4285-a7ae-19973c008fd6" providerId="ADAL" clId="{59CA17A1-25A7-4319-9991-04666C85BA18}" dt="2020-03-11T03:23:43.643" v="12702" actId="478"/>
          <ac:spMkLst>
            <pc:docMk/>
            <pc:sldMk cId="1790964303" sldId="525"/>
            <ac:spMk id="15" creationId="{EAD20818-8AA7-458C-9260-E15602E502BB}"/>
          </ac:spMkLst>
        </pc:spChg>
        <pc:spChg chg="del">
          <ac:chgData name="권재승" userId="773a29d1-1d19-4285-a7ae-19973c008fd6" providerId="ADAL" clId="{59CA17A1-25A7-4319-9991-04666C85BA18}" dt="2020-03-11T03:23:45.142" v="12703" actId="478"/>
          <ac:spMkLst>
            <pc:docMk/>
            <pc:sldMk cId="1790964303" sldId="525"/>
            <ac:spMk id="16" creationId="{CB4B64F9-9DD7-40A5-B75D-0EF6CC44AD9D}"/>
          </ac:spMkLst>
        </pc:spChg>
        <pc:spChg chg="mod">
          <ac:chgData name="권재승" userId="773a29d1-1d19-4285-a7ae-19973c008fd6" providerId="ADAL" clId="{59CA17A1-25A7-4319-9991-04666C85BA18}" dt="2020-03-17T15:06:42.077" v="16683" actId="20577"/>
          <ac:spMkLst>
            <pc:docMk/>
            <pc:sldMk cId="1790964303" sldId="525"/>
            <ac:spMk id="32" creationId="{D9014731-AA4C-499C-A596-FD3A8FF05853}"/>
          </ac:spMkLst>
        </pc:spChg>
      </pc:sldChg>
      <pc:sldChg chg="addSp delSp modSp add mod ord">
        <pc:chgData name="권재승" userId="773a29d1-1d19-4285-a7ae-19973c008fd6" providerId="ADAL" clId="{59CA17A1-25A7-4319-9991-04666C85BA18}" dt="2020-03-17T15:06:47.218" v="16687" actId="20577"/>
        <pc:sldMkLst>
          <pc:docMk/>
          <pc:sldMk cId="1851400557" sldId="526"/>
        </pc:sldMkLst>
        <pc:spChg chg="add del">
          <ac:chgData name="권재승" userId="773a29d1-1d19-4285-a7ae-19973c008fd6" providerId="ADAL" clId="{59CA17A1-25A7-4319-9991-04666C85BA18}" dt="2020-03-11T04:18:40.901" v="13508"/>
          <ac:spMkLst>
            <pc:docMk/>
            <pc:sldMk cId="1851400557" sldId="526"/>
            <ac:spMk id="3" creationId="{E6B36462-72DA-47E9-92FF-1CBC7E6F7A3A}"/>
          </ac:spMkLst>
        </pc:spChg>
        <pc:spChg chg="add">
          <ac:chgData name="권재승" userId="773a29d1-1d19-4285-a7ae-19973c008fd6" providerId="ADAL" clId="{59CA17A1-25A7-4319-9991-04666C85BA18}" dt="2020-03-11T03:57:49.201" v="12981"/>
          <ac:spMkLst>
            <pc:docMk/>
            <pc:sldMk cId="1851400557" sldId="526"/>
            <ac:spMk id="17" creationId="{B136F1FB-9876-4314-B342-08BE5CBFB159}"/>
          </ac:spMkLst>
        </pc:spChg>
        <pc:spChg chg="add">
          <ac:chgData name="권재승" userId="773a29d1-1d19-4285-a7ae-19973c008fd6" providerId="ADAL" clId="{59CA17A1-25A7-4319-9991-04666C85BA18}" dt="2020-03-11T03:57:49.201" v="12981"/>
          <ac:spMkLst>
            <pc:docMk/>
            <pc:sldMk cId="1851400557" sldId="526"/>
            <ac:spMk id="18" creationId="{A235CB76-2072-4201-B9F3-9CEAF5836748}"/>
          </ac:spMkLst>
        </pc:spChg>
        <pc:spChg chg="add mod">
          <ac:chgData name="권재승" userId="773a29d1-1d19-4285-a7ae-19973c008fd6" providerId="ADAL" clId="{59CA17A1-25A7-4319-9991-04666C85BA18}" dt="2020-03-11T03:59:37.948" v="13028" actId="207"/>
          <ac:spMkLst>
            <pc:docMk/>
            <pc:sldMk cId="1851400557" sldId="526"/>
            <ac:spMk id="19" creationId="{A3A0A546-9F4E-44A8-87BF-2BE7A1CC5E0D}"/>
          </ac:spMkLst>
        </pc:spChg>
        <pc:spChg chg="add mod">
          <ac:chgData name="권재승" userId="773a29d1-1d19-4285-a7ae-19973c008fd6" providerId="ADAL" clId="{59CA17A1-25A7-4319-9991-04666C85BA18}" dt="2020-03-11T03:58:48.795" v="13018" actId="20577"/>
          <ac:spMkLst>
            <pc:docMk/>
            <pc:sldMk cId="1851400557" sldId="526"/>
            <ac:spMk id="20" creationId="{65D3B797-605D-4144-9801-F20B5603F64F}"/>
          </ac:spMkLst>
        </pc:spChg>
        <pc:spChg chg="add del">
          <ac:chgData name="권재승" userId="773a29d1-1d19-4285-a7ae-19973c008fd6" providerId="ADAL" clId="{59CA17A1-25A7-4319-9991-04666C85BA18}" dt="2020-03-11T03:58:02.409" v="12982" actId="478"/>
          <ac:spMkLst>
            <pc:docMk/>
            <pc:sldMk cId="1851400557" sldId="526"/>
            <ac:spMk id="21" creationId="{95591C6F-FDF8-404D-883F-F180D7128B8F}"/>
          </ac:spMkLst>
        </pc:spChg>
        <pc:spChg chg="add del">
          <ac:chgData name="권재승" userId="773a29d1-1d19-4285-a7ae-19973c008fd6" providerId="ADAL" clId="{59CA17A1-25A7-4319-9991-04666C85BA18}" dt="2020-03-11T03:58:02.409" v="12982" actId="478"/>
          <ac:spMkLst>
            <pc:docMk/>
            <pc:sldMk cId="1851400557" sldId="526"/>
            <ac:spMk id="22" creationId="{891C7BF3-B01E-4C9E-9E18-0156BD937C16}"/>
          </ac:spMkLst>
        </pc:spChg>
        <pc:spChg chg="add">
          <ac:chgData name="권재승" userId="773a29d1-1d19-4285-a7ae-19973c008fd6" providerId="ADAL" clId="{59CA17A1-25A7-4319-9991-04666C85BA18}" dt="2020-03-11T03:57:49.201" v="12981"/>
          <ac:spMkLst>
            <pc:docMk/>
            <pc:sldMk cId="1851400557" sldId="526"/>
            <ac:spMk id="26" creationId="{BDB39E81-BDA0-43B0-BD90-50B468427EE0}"/>
          </ac:spMkLst>
        </pc:spChg>
        <pc:spChg chg="del mod">
          <ac:chgData name="권재승" userId="773a29d1-1d19-4285-a7ae-19973c008fd6" providerId="ADAL" clId="{59CA17A1-25A7-4319-9991-04666C85BA18}" dt="2020-03-11T03:55:21.621" v="12958" actId="478"/>
          <ac:spMkLst>
            <pc:docMk/>
            <pc:sldMk cId="1851400557" sldId="526"/>
            <ac:spMk id="28" creationId="{25F63E3A-4E37-4A91-9B9B-EF578001772C}"/>
          </ac:spMkLst>
        </pc:spChg>
        <pc:spChg chg="add mod">
          <ac:chgData name="권재승" userId="773a29d1-1d19-4285-a7ae-19973c008fd6" providerId="ADAL" clId="{59CA17A1-25A7-4319-9991-04666C85BA18}" dt="2020-03-11T03:59:05.710" v="13027" actId="20577"/>
          <ac:spMkLst>
            <pc:docMk/>
            <pc:sldMk cId="1851400557" sldId="526"/>
            <ac:spMk id="30" creationId="{BBD7688C-394D-4ECC-8F09-93807EE6DC38}"/>
          </ac:spMkLst>
        </pc:spChg>
        <pc:spChg chg="mod">
          <ac:chgData name="권재승" userId="773a29d1-1d19-4285-a7ae-19973c008fd6" providerId="ADAL" clId="{59CA17A1-25A7-4319-9991-04666C85BA18}" dt="2020-03-11T03:56:18.137" v="12976" actId="2711"/>
          <ac:spMkLst>
            <pc:docMk/>
            <pc:sldMk cId="1851400557" sldId="526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47.218" v="16687" actId="20577"/>
          <ac:spMkLst>
            <pc:docMk/>
            <pc:sldMk cId="1851400557" sldId="526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1T04:18:35.980" v="13506" actId="5793"/>
          <ac:spMkLst>
            <pc:docMk/>
            <pc:sldMk cId="1851400557" sldId="526"/>
            <ac:spMk id="33" creationId="{4A871C79-3033-48C0-9079-C4CD4FC5E88B}"/>
          </ac:spMkLst>
        </pc:spChg>
        <pc:spChg chg="mod">
          <ac:chgData name="권재승" userId="773a29d1-1d19-4285-a7ae-19973c008fd6" providerId="ADAL" clId="{59CA17A1-25A7-4319-9991-04666C85BA18}" dt="2020-03-11T03:55:26.953" v="12968" actId="20577"/>
          <ac:spMkLst>
            <pc:docMk/>
            <pc:sldMk cId="1851400557" sldId="526"/>
            <ac:spMk id="51" creationId="{32A19140-89ED-434D-B10D-AB41F9EDEE1B}"/>
          </ac:spMkLst>
        </pc:spChg>
        <pc:picChg chg="mod">
          <ac:chgData name="권재승" userId="773a29d1-1d19-4285-a7ae-19973c008fd6" providerId="ADAL" clId="{59CA17A1-25A7-4319-9991-04666C85BA18}" dt="2020-03-11T04:08:44.134" v="13229" actId="14100"/>
          <ac:picMkLst>
            <pc:docMk/>
            <pc:sldMk cId="1851400557" sldId="526"/>
            <ac:picMk id="4" creationId="{2F007723-8065-47C7-8FF6-E5CA7ECC76C8}"/>
          </ac:picMkLst>
        </pc:picChg>
        <pc:cxnChg chg="add mod">
          <ac:chgData name="권재승" userId="773a29d1-1d19-4285-a7ae-19973c008fd6" providerId="ADAL" clId="{59CA17A1-25A7-4319-9991-04666C85BA18}" dt="2020-03-11T03:58:10.440" v="12983" actId="14100"/>
          <ac:cxnSpMkLst>
            <pc:docMk/>
            <pc:sldMk cId="1851400557" sldId="526"/>
            <ac:cxnSpMk id="16" creationId="{A3562880-EF70-4318-B621-5A85BD886D04}"/>
          </ac:cxnSpMkLst>
        </pc:cxnChg>
      </pc:sldChg>
      <pc:sldChg chg="addSp delSp modSp add mod">
        <pc:chgData name="권재승" userId="773a29d1-1d19-4285-a7ae-19973c008fd6" providerId="ADAL" clId="{59CA17A1-25A7-4319-9991-04666C85BA18}" dt="2020-03-17T15:06:58.321" v="16695" actId="20577"/>
        <pc:sldMkLst>
          <pc:docMk/>
          <pc:sldMk cId="3271562903" sldId="527"/>
        </pc:sldMkLst>
        <pc:spChg chg="add mod">
          <ac:chgData name="권재승" userId="773a29d1-1d19-4285-a7ae-19973c008fd6" providerId="ADAL" clId="{59CA17A1-25A7-4319-9991-04666C85BA18}" dt="2020-03-11T07:24:02.434" v="13954" actId="20577"/>
          <ac:spMkLst>
            <pc:docMk/>
            <pc:sldMk cId="3271562903" sldId="527"/>
            <ac:spMk id="22" creationId="{7E0EF809-90E7-4D17-B804-41614302425F}"/>
          </ac:spMkLst>
        </pc:spChg>
        <pc:spChg chg="mod">
          <ac:chgData name="권재승" userId="773a29d1-1d19-4285-a7ae-19973c008fd6" providerId="ADAL" clId="{59CA17A1-25A7-4319-9991-04666C85BA18}" dt="2020-03-11T04:35:59.955" v="13791" actId="20577"/>
          <ac:spMkLst>
            <pc:docMk/>
            <pc:sldMk cId="3271562903" sldId="527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58.321" v="16695" actId="20577"/>
          <ac:spMkLst>
            <pc:docMk/>
            <pc:sldMk cId="3271562903" sldId="527"/>
            <ac:spMk id="32" creationId="{D9014731-AA4C-499C-A596-FD3A8FF05853}"/>
          </ac:spMkLst>
        </pc:spChg>
        <pc:picChg chg="add del mod">
          <ac:chgData name="권재승" userId="773a29d1-1d19-4285-a7ae-19973c008fd6" providerId="ADAL" clId="{59CA17A1-25A7-4319-9991-04666C85BA18}" dt="2020-03-11T04:28:46.749" v="13526" actId="21"/>
          <ac:picMkLst>
            <pc:docMk/>
            <pc:sldMk cId="3271562903" sldId="527"/>
            <ac:picMk id="2" creationId="{63C3F827-FAC3-462F-AEC1-C0D00654E53B}"/>
          </ac:picMkLst>
        </pc:picChg>
        <pc:picChg chg="add mod modCrop">
          <ac:chgData name="권재승" userId="773a29d1-1d19-4285-a7ae-19973c008fd6" providerId="ADAL" clId="{59CA17A1-25A7-4319-9991-04666C85BA18}" dt="2020-03-11T07:26:34.170" v="13982" actId="2085"/>
          <ac:picMkLst>
            <pc:docMk/>
            <pc:sldMk cId="3271562903" sldId="527"/>
            <ac:picMk id="3" creationId="{E29EF3A4-4253-4A9C-883B-005C8CACCE85}"/>
          </ac:picMkLst>
        </pc:picChg>
        <pc:picChg chg="del">
          <ac:chgData name="권재승" userId="773a29d1-1d19-4285-a7ae-19973c008fd6" providerId="ADAL" clId="{59CA17A1-25A7-4319-9991-04666C85BA18}" dt="2020-03-11T03:59:42.036" v="13030" actId="478"/>
          <ac:picMkLst>
            <pc:docMk/>
            <pc:sldMk cId="3271562903" sldId="527"/>
            <ac:picMk id="4" creationId="{2F007723-8065-47C7-8FF6-E5CA7ECC76C8}"/>
          </ac:picMkLst>
        </pc:picChg>
        <pc:picChg chg="add del mod">
          <ac:chgData name="권재승" userId="773a29d1-1d19-4285-a7ae-19973c008fd6" providerId="ADAL" clId="{59CA17A1-25A7-4319-9991-04666C85BA18}" dt="2020-03-11T04:29:59.376" v="13539" actId="478"/>
          <ac:picMkLst>
            <pc:docMk/>
            <pc:sldMk cId="3271562903" sldId="527"/>
            <ac:picMk id="6" creationId="{0C669631-FCA5-4A8C-A5F6-51611BD6FE57}"/>
          </ac:picMkLst>
        </pc:picChg>
        <pc:picChg chg="add del">
          <ac:chgData name="권재승" userId="773a29d1-1d19-4285-a7ae-19973c008fd6" providerId="ADAL" clId="{59CA17A1-25A7-4319-9991-04666C85BA18}" dt="2020-03-11T07:24:41.894" v="13960" actId="478"/>
          <ac:picMkLst>
            <pc:docMk/>
            <pc:sldMk cId="3271562903" sldId="527"/>
            <ac:picMk id="7" creationId="{683C31B6-A9A1-4EC7-9191-3CE10C122636}"/>
          </ac:picMkLst>
        </pc:picChg>
        <pc:picChg chg="add mod modCrop">
          <ac:chgData name="권재승" userId="773a29d1-1d19-4285-a7ae-19973c008fd6" providerId="ADAL" clId="{59CA17A1-25A7-4319-9991-04666C85BA18}" dt="2020-03-11T07:26:26.216" v="13981" actId="208"/>
          <ac:picMkLst>
            <pc:docMk/>
            <pc:sldMk cId="3271562903" sldId="527"/>
            <ac:picMk id="8" creationId="{32BA42C7-F585-444E-AD66-D700EDD87F23}"/>
          </ac:picMkLst>
        </pc:picChg>
        <pc:picChg chg="add mod modCrop">
          <ac:chgData name="권재승" userId="773a29d1-1d19-4285-a7ae-19973c008fd6" providerId="ADAL" clId="{59CA17A1-25A7-4319-9991-04666C85BA18}" dt="2020-03-11T07:26:26.216" v="13981" actId="208"/>
          <ac:picMkLst>
            <pc:docMk/>
            <pc:sldMk cId="3271562903" sldId="527"/>
            <ac:picMk id="9" creationId="{1C310CA7-BDC8-4F69-859B-6EE87B88C93D}"/>
          </ac:picMkLst>
        </pc:picChg>
      </pc:sldChg>
      <pc:sldChg chg="delSp add del mod">
        <pc:chgData name="권재승" userId="773a29d1-1d19-4285-a7ae-19973c008fd6" providerId="ADAL" clId="{59CA17A1-25A7-4319-9991-04666C85BA18}" dt="2020-03-11T04:28:52.125" v="13529" actId="47"/>
        <pc:sldMkLst>
          <pc:docMk/>
          <pc:sldMk cId="2876272984" sldId="528"/>
        </pc:sldMkLst>
        <pc:picChg chg="del">
          <ac:chgData name="권재승" userId="773a29d1-1d19-4285-a7ae-19973c008fd6" providerId="ADAL" clId="{59CA17A1-25A7-4319-9991-04666C85BA18}" dt="2020-03-11T04:08:29.071" v="13228" actId="478"/>
          <ac:picMkLst>
            <pc:docMk/>
            <pc:sldMk cId="2876272984" sldId="528"/>
            <ac:picMk id="4" creationId="{2F007723-8065-47C7-8FF6-E5CA7ECC76C8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6:49.237" v="16689" actId="20577"/>
        <pc:sldMkLst>
          <pc:docMk/>
          <pc:sldMk cId="3631807237" sldId="529"/>
        </pc:sldMkLst>
        <pc:spChg chg="mod">
          <ac:chgData name="권재승" userId="773a29d1-1d19-4285-a7ae-19973c008fd6" providerId="ADAL" clId="{59CA17A1-25A7-4319-9991-04666C85BA18}" dt="2020-03-17T15:06:49.237" v="16689" actId="20577"/>
          <ac:spMkLst>
            <pc:docMk/>
            <pc:sldMk cId="3631807237" sldId="529"/>
            <ac:spMk id="32" creationId="{D9014731-AA4C-499C-A596-FD3A8FF05853}"/>
          </ac:spMkLst>
        </pc:spChg>
        <pc:spChg chg="mod">
          <ac:chgData name="권재승" userId="773a29d1-1d19-4285-a7ae-19973c008fd6" providerId="ADAL" clId="{59CA17A1-25A7-4319-9991-04666C85BA18}" dt="2020-03-11T04:35:11.783" v="13760" actId="14100"/>
          <ac:spMkLst>
            <pc:docMk/>
            <pc:sldMk cId="3631807237" sldId="529"/>
            <ac:spMk id="33" creationId="{4A871C79-3033-48C0-9079-C4CD4FC5E88B}"/>
          </ac:spMkLst>
        </pc:spChg>
        <pc:picChg chg="add del mod">
          <ac:chgData name="권재승" userId="773a29d1-1d19-4285-a7ae-19973c008fd6" providerId="ADAL" clId="{59CA17A1-25A7-4319-9991-04666C85BA18}" dt="2020-03-11T04:30:58.599" v="13555" actId="478"/>
          <ac:picMkLst>
            <pc:docMk/>
            <pc:sldMk cId="3631807237" sldId="529"/>
            <ac:picMk id="2" creationId="{16F6DAE3-2A9A-49FD-A23D-5B06EEB0AAA5}"/>
          </ac:picMkLst>
        </pc:picChg>
        <pc:picChg chg="add mod">
          <ac:chgData name="권재승" userId="773a29d1-1d19-4285-a7ae-19973c008fd6" providerId="ADAL" clId="{59CA17A1-25A7-4319-9991-04666C85BA18}" dt="2020-03-11T04:31:10.493" v="13561" actId="1076"/>
          <ac:picMkLst>
            <pc:docMk/>
            <pc:sldMk cId="3631807237" sldId="529"/>
            <ac:picMk id="3" creationId="{FFD927ED-0BB2-4DC4-B1A0-62087535D5A0}"/>
          </ac:picMkLst>
        </pc:picChg>
        <pc:picChg chg="del">
          <ac:chgData name="권재승" userId="773a29d1-1d19-4285-a7ae-19973c008fd6" providerId="ADAL" clId="{59CA17A1-25A7-4319-9991-04666C85BA18}" dt="2020-03-11T04:18:45.332" v="13510" actId="478"/>
          <ac:picMkLst>
            <pc:docMk/>
            <pc:sldMk cId="3631807237" sldId="529"/>
            <ac:picMk id="4" creationId="{2F007723-8065-47C7-8FF6-E5CA7ECC76C8}"/>
          </ac:picMkLst>
        </pc:picChg>
        <pc:picChg chg="add del mod">
          <ac:chgData name="권재승" userId="773a29d1-1d19-4285-a7ae-19973c008fd6" providerId="ADAL" clId="{59CA17A1-25A7-4319-9991-04666C85BA18}" dt="2020-03-11T04:30:31.309" v="13544" actId="478"/>
          <ac:picMkLst>
            <pc:docMk/>
            <pc:sldMk cId="3631807237" sldId="529"/>
            <ac:picMk id="28" creationId="{A5DCFB6D-EE21-44EA-841F-BBC7608BAD31}"/>
          </ac:picMkLst>
        </pc:picChg>
      </pc:sldChg>
      <pc:sldChg chg="addSp delSp modSp add del mod">
        <pc:chgData name="권재승" userId="773a29d1-1d19-4285-a7ae-19973c008fd6" providerId="ADAL" clId="{59CA17A1-25A7-4319-9991-04666C85BA18}" dt="2020-03-17T15:06:56.207" v="16693" actId="20577"/>
        <pc:sldMkLst>
          <pc:docMk/>
          <pc:sldMk cId="864065351" sldId="530"/>
        </pc:sldMkLst>
        <pc:spChg chg="add mod">
          <ac:chgData name="권재승" userId="773a29d1-1d19-4285-a7ae-19973c008fd6" providerId="ADAL" clId="{59CA17A1-25A7-4319-9991-04666C85BA18}" dt="2020-03-11T04:33:00.172" v="13607" actId="14100"/>
          <ac:spMkLst>
            <pc:docMk/>
            <pc:sldMk cId="864065351" sldId="530"/>
            <ac:spMk id="28" creationId="{FAAB902F-C08C-4C68-89FD-26FCD0E92F1D}"/>
          </ac:spMkLst>
        </pc:spChg>
        <pc:spChg chg="mod">
          <ac:chgData name="권재승" userId="773a29d1-1d19-4285-a7ae-19973c008fd6" providerId="ADAL" clId="{59CA17A1-25A7-4319-9991-04666C85BA18}" dt="2020-03-11T04:31:50.056" v="13579"/>
          <ac:spMkLst>
            <pc:docMk/>
            <pc:sldMk cId="864065351" sldId="530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56.207" v="16693" actId="20577"/>
          <ac:spMkLst>
            <pc:docMk/>
            <pc:sldMk cId="864065351" sldId="530"/>
            <ac:spMk id="32" creationId="{D9014731-AA4C-499C-A596-FD3A8FF05853}"/>
          </ac:spMkLst>
        </pc:spChg>
        <pc:spChg chg="del">
          <ac:chgData name="권재승" userId="773a29d1-1d19-4285-a7ae-19973c008fd6" providerId="ADAL" clId="{59CA17A1-25A7-4319-9991-04666C85BA18}" dt="2020-03-11T04:31:52.435" v="13581" actId="478"/>
          <ac:spMkLst>
            <pc:docMk/>
            <pc:sldMk cId="864065351" sldId="530"/>
            <ac:spMk id="33" creationId="{4A871C79-3033-48C0-9079-C4CD4FC5E88B}"/>
          </ac:spMkLst>
        </pc:spChg>
        <pc:picChg chg="add mod modCrop">
          <ac:chgData name="권재승" userId="773a29d1-1d19-4285-a7ae-19973c008fd6" providerId="ADAL" clId="{59CA17A1-25A7-4319-9991-04666C85BA18}" dt="2020-03-11T04:32:56.127" v="13606" actId="1076"/>
          <ac:picMkLst>
            <pc:docMk/>
            <pc:sldMk cId="864065351" sldId="530"/>
            <ac:picMk id="2" creationId="{6CAA0A81-378A-4557-9AE9-D17324B14E1A}"/>
          </ac:picMkLst>
        </pc:picChg>
        <pc:picChg chg="del">
          <ac:chgData name="권재승" userId="773a29d1-1d19-4285-a7ae-19973c008fd6" providerId="ADAL" clId="{59CA17A1-25A7-4319-9991-04666C85BA18}" dt="2020-03-11T04:31:50.605" v="13580" actId="478"/>
          <ac:picMkLst>
            <pc:docMk/>
            <pc:sldMk cId="864065351" sldId="530"/>
            <ac:picMk id="3" creationId="{FFD927ED-0BB2-4DC4-B1A0-62087535D5A0}"/>
          </ac:picMkLst>
        </pc:picChg>
      </pc:sldChg>
      <pc:sldChg chg="add del">
        <pc:chgData name="권재승" userId="773a29d1-1d19-4285-a7ae-19973c008fd6" providerId="ADAL" clId="{59CA17A1-25A7-4319-9991-04666C85BA18}" dt="2020-03-11T07:21:27.921" v="13797" actId="47"/>
        <pc:sldMkLst>
          <pc:docMk/>
          <pc:sldMk cId="1906119894" sldId="531"/>
        </pc:sldMkLst>
      </pc:sldChg>
      <pc:sldChg chg="addSp delSp modSp add mod">
        <pc:chgData name="권재승" userId="773a29d1-1d19-4285-a7ae-19973c008fd6" providerId="ADAL" clId="{59CA17A1-25A7-4319-9991-04666C85BA18}" dt="2020-03-17T15:06:51.872" v="16691" actId="20577"/>
        <pc:sldMkLst>
          <pc:docMk/>
          <pc:sldMk cId="2988241957" sldId="531"/>
        </pc:sldMkLst>
        <pc:spChg chg="mod">
          <ac:chgData name="권재승" userId="773a29d1-1d19-4285-a7ae-19973c008fd6" providerId="ADAL" clId="{59CA17A1-25A7-4319-9991-04666C85BA18}" dt="2020-03-11T07:21:47.885" v="13809" actId="1076"/>
          <ac:spMkLst>
            <pc:docMk/>
            <pc:sldMk cId="2988241957" sldId="531"/>
            <ac:spMk id="27" creationId="{9ABB0363-1003-41EA-8EE5-C7E7095BC8E0}"/>
          </ac:spMkLst>
        </pc:spChg>
        <pc:spChg chg="del">
          <ac:chgData name="권재승" userId="773a29d1-1d19-4285-a7ae-19973c008fd6" providerId="ADAL" clId="{59CA17A1-25A7-4319-9991-04666C85BA18}" dt="2020-03-11T07:21:50.128" v="13810" actId="478"/>
          <ac:spMkLst>
            <pc:docMk/>
            <pc:sldMk cId="2988241957" sldId="531"/>
            <ac:spMk id="28" creationId="{FAAB902F-C08C-4C68-89FD-26FCD0E92F1D}"/>
          </ac:spMkLst>
        </pc:spChg>
        <pc:spChg chg="mod">
          <ac:chgData name="권재승" userId="773a29d1-1d19-4285-a7ae-19973c008fd6" providerId="ADAL" clId="{59CA17A1-25A7-4319-9991-04666C85BA18}" dt="2020-03-11T07:21:42.321" v="13807"/>
          <ac:spMkLst>
            <pc:docMk/>
            <pc:sldMk cId="2988241957" sldId="531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6:51.872" v="16691" actId="20577"/>
          <ac:spMkLst>
            <pc:docMk/>
            <pc:sldMk cId="2988241957" sldId="531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1T07:22:50.264" v="13949" actId="20577"/>
          <ac:spMkLst>
            <pc:docMk/>
            <pc:sldMk cId="2988241957" sldId="531"/>
            <ac:spMk id="33" creationId="{D3704094-445C-4B39-95C7-D1AEF1448BCB}"/>
          </ac:spMkLst>
        </pc:spChg>
        <pc:picChg chg="del">
          <ac:chgData name="권재승" userId="773a29d1-1d19-4285-a7ae-19973c008fd6" providerId="ADAL" clId="{59CA17A1-25A7-4319-9991-04666C85BA18}" dt="2020-03-11T07:21:50.128" v="13810" actId="478"/>
          <ac:picMkLst>
            <pc:docMk/>
            <pc:sldMk cId="2988241957" sldId="531"/>
            <ac:picMk id="2" creationId="{6CAA0A81-378A-4557-9AE9-D17324B14E1A}"/>
          </ac:picMkLst>
        </pc:picChg>
        <pc:picChg chg="add mod">
          <ac:chgData name="권재승" userId="773a29d1-1d19-4285-a7ae-19973c008fd6" providerId="ADAL" clId="{59CA17A1-25A7-4319-9991-04666C85BA18}" dt="2020-03-11T07:23:48.446" v="13953" actId="1076"/>
          <ac:picMkLst>
            <pc:docMk/>
            <pc:sldMk cId="2988241957" sldId="531"/>
            <ac:picMk id="3" creationId="{9171EDD7-01B6-4B5D-A2FE-7FB8C7BA78D9}"/>
          </ac:picMkLst>
        </pc:picChg>
      </pc:sldChg>
      <pc:sldChg chg="add del">
        <pc:chgData name="권재승" userId="773a29d1-1d19-4285-a7ae-19973c008fd6" providerId="ADAL" clId="{59CA17A1-25A7-4319-9991-04666C85BA18}" dt="2020-03-11T04:38:35.123" v="13795"/>
        <pc:sldMkLst>
          <pc:docMk/>
          <pc:sldMk cId="1610776032" sldId="532"/>
        </pc:sldMkLst>
      </pc:sldChg>
      <pc:sldChg chg="addSp delSp modSp add mod">
        <pc:chgData name="권재승" userId="773a29d1-1d19-4285-a7ae-19973c008fd6" providerId="ADAL" clId="{59CA17A1-25A7-4319-9991-04666C85BA18}" dt="2020-03-17T15:07:00.426" v="16697" actId="20577"/>
        <pc:sldMkLst>
          <pc:docMk/>
          <pc:sldMk cId="2981918423" sldId="532"/>
        </pc:sldMkLst>
        <pc:spChg chg="add del">
          <ac:chgData name="권재승" userId="773a29d1-1d19-4285-a7ae-19973c008fd6" providerId="ADAL" clId="{59CA17A1-25A7-4319-9991-04666C85BA18}" dt="2020-03-11T09:16:06.316" v="13995"/>
          <ac:spMkLst>
            <pc:docMk/>
            <pc:sldMk cId="2981918423" sldId="532"/>
            <ac:spMk id="2" creationId="{778F9345-BFEC-4009-A110-6BEB9E2C3252}"/>
          </ac:spMkLst>
        </pc:spChg>
        <pc:spChg chg="add del">
          <ac:chgData name="권재승" userId="773a29d1-1d19-4285-a7ae-19973c008fd6" providerId="ADAL" clId="{59CA17A1-25A7-4319-9991-04666C85BA18}" dt="2020-03-11T09:16:27.609" v="14029"/>
          <ac:spMkLst>
            <pc:docMk/>
            <pc:sldMk cId="2981918423" sldId="532"/>
            <ac:spMk id="4" creationId="{FB80C9B6-174F-4F8F-8C91-2B0418E8B28B}"/>
          </ac:spMkLst>
        </pc:spChg>
        <pc:spChg chg="mod">
          <ac:chgData name="권재승" userId="773a29d1-1d19-4285-a7ae-19973c008fd6" providerId="ADAL" clId="{59CA17A1-25A7-4319-9991-04666C85BA18}" dt="2020-03-11T07:26:52.267" v="13984" actId="207"/>
          <ac:spMkLst>
            <pc:docMk/>
            <pc:sldMk cId="2981918423" sldId="532"/>
            <ac:spMk id="19" creationId="{A3A0A546-9F4E-44A8-87BF-2BE7A1CC5E0D}"/>
          </ac:spMkLst>
        </pc:spChg>
        <pc:spChg chg="mod">
          <ac:chgData name="권재승" userId="773a29d1-1d19-4285-a7ae-19973c008fd6" providerId="ADAL" clId="{59CA17A1-25A7-4319-9991-04666C85BA18}" dt="2020-03-11T07:26:56.849" v="13985" actId="207"/>
          <ac:spMkLst>
            <pc:docMk/>
            <pc:sldMk cId="2981918423" sldId="532"/>
            <ac:spMk id="20" creationId="{65D3B797-605D-4144-9801-F20B5603F64F}"/>
          </ac:spMkLst>
        </pc:spChg>
        <pc:spChg chg="mod">
          <ac:chgData name="권재승" userId="773a29d1-1d19-4285-a7ae-19973c008fd6" providerId="ADAL" clId="{59CA17A1-25A7-4319-9991-04666C85BA18}" dt="2020-03-11T09:17:05.837" v="14040" actId="20577"/>
          <ac:spMkLst>
            <pc:docMk/>
            <pc:sldMk cId="2981918423" sldId="532"/>
            <ac:spMk id="22" creationId="{7E0EF809-90E7-4D17-B804-41614302425F}"/>
          </ac:spMkLst>
        </pc:spChg>
        <pc:spChg chg="add del mod">
          <ac:chgData name="권재승" userId="773a29d1-1d19-4285-a7ae-19973c008fd6" providerId="ADAL" clId="{59CA17A1-25A7-4319-9991-04666C85BA18}" dt="2020-03-11T09:15:16.022" v="13993" actId="2711"/>
          <ac:spMkLst>
            <pc:docMk/>
            <pc:sldMk cId="2981918423" sldId="532"/>
            <ac:spMk id="31" creationId="{8C9CBCD1-7B36-45D4-B9CF-CC1192B666F7}"/>
          </ac:spMkLst>
        </pc:spChg>
        <pc:spChg chg="mod">
          <ac:chgData name="권재승" userId="773a29d1-1d19-4285-a7ae-19973c008fd6" providerId="ADAL" clId="{59CA17A1-25A7-4319-9991-04666C85BA18}" dt="2020-03-17T15:07:00.426" v="16697" actId="20577"/>
          <ac:spMkLst>
            <pc:docMk/>
            <pc:sldMk cId="2981918423" sldId="532"/>
            <ac:spMk id="32" creationId="{D9014731-AA4C-499C-A596-FD3A8FF05853}"/>
          </ac:spMkLst>
        </pc:spChg>
        <pc:picChg chg="del">
          <ac:chgData name="권재승" userId="773a29d1-1d19-4285-a7ae-19973c008fd6" providerId="ADAL" clId="{59CA17A1-25A7-4319-9991-04666C85BA18}" dt="2020-03-11T09:16:17.107" v="14026" actId="478"/>
          <ac:picMkLst>
            <pc:docMk/>
            <pc:sldMk cId="2981918423" sldId="532"/>
            <ac:picMk id="3" creationId="{E29EF3A4-4253-4A9C-883B-005C8CACCE85}"/>
          </ac:picMkLst>
        </pc:picChg>
        <pc:picChg chg="add mod">
          <ac:chgData name="권재승" userId="773a29d1-1d19-4285-a7ae-19973c008fd6" providerId="ADAL" clId="{59CA17A1-25A7-4319-9991-04666C85BA18}" dt="2020-03-11T09:18:00.073" v="14047" actId="1076"/>
          <ac:picMkLst>
            <pc:docMk/>
            <pc:sldMk cId="2981918423" sldId="532"/>
            <ac:picMk id="6" creationId="{E588E57C-8842-4E2D-9B6C-6715F1C39442}"/>
          </ac:picMkLst>
        </pc:picChg>
        <pc:picChg chg="del">
          <ac:chgData name="권재승" userId="773a29d1-1d19-4285-a7ae-19973c008fd6" providerId="ADAL" clId="{59CA17A1-25A7-4319-9991-04666C85BA18}" dt="2020-03-11T09:16:16.678" v="14025" actId="478"/>
          <ac:picMkLst>
            <pc:docMk/>
            <pc:sldMk cId="2981918423" sldId="532"/>
            <ac:picMk id="8" creationId="{32BA42C7-F585-444E-AD66-D700EDD87F23}"/>
          </ac:picMkLst>
        </pc:picChg>
        <pc:picChg chg="del">
          <ac:chgData name="권재승" userId="773a29d1-1d19-4285-a7ae-19973c008fd6" providerId="ADAL" clId="{59CA17A1-25A7-4319-9991-04666C85BA18}" dt="2020-03-11T09:16:15.822" v="14024" actId="478"/>
          <ac:picMkLst>
            <pc:docMk/>
            <pc:sldMk cId="2981918423" sldId="532"/>
            <ac:picMk id="9" creationId="{1C310CA7-BDC8-4F69-859B-6EE87B88C93D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7:03.634" v="16699" actId="20577"/>
        <pc:sldMkLst>
          <pc:docMk/>
          <pc:sldMk cId="1256252401" sldId="533"/>
        </pc:sldMkLst>
        <pc:spChg chg="mod">
          <ac:chgData name="권재승" userId="773a29d1-1d19-4285-a7ae-19973c008fd6" providerId="ADAL" clId="{59CA17A1-25A7-4319-9991-04666C85BA18}" dt="2020-03-11T09:19:40.698" v="14119" actId="20577"/>
          <ac:spMkLst>
            <pc:docMk/>
            <pc:sldMk cId="1256252401" sldId="533"/>
            <ac:spMk id="22" creationId="{7E0EF809-90E7-4D17-B804-41614302425F}"/>
          </ac:spMkLst>
        </pc:spChg>
        <pc:spChg chg="mod">
          <ac:chgData name="권재승" userId="773a29d1-1d19-4285-a7ae-19973c008fd6" providerId="ADAL" clId="{59CA17A1-25A7-4319-9991-04666C85BA18}" dt="2020-03-17T15:07:03.634" v="16699" actId="20577"/>
          <ac:spMkLst>
            <pc:docMk/>
            <pc:sldMk cId="1256252401" sldId="533"/>
            <ac:spMk id="32" creationId="{D9014731-AA4C-499C-A596-FD3A8FF05853}"/>
          </ac:spMkLst>
        </pc:spChg>
        <pc:picChg chg="add mod">
          <ac:chgData name="권재승" userId="773a29d1-1d19-4285-a7ae-19973c008fd6" providerId="ADAL" clId="{59CA17A1-25A7-4319-9991-04666C85BA18}" dt="2020-03-11T09:19:55.487" v="14124" actId="1076"/>
          <ac:picMkLst>
            <pc:docMk/>
            <pc:sldMk cId="1256252401" sldId="533"/>
            <ac:picMk id="2" creationId="{D5CB86E4-5EA2-4AA2-9D43-3BD62DB4CD5C}"/>
          </ac:picMkLst>
        </pc:picChg>
        <pc:picChg chg="del">
          <ac:chgData name="권재승" userId="773a29d1-1d19-4285-a7ae-19973c008fd6" providerId="ADAL" clId="{59CA17A1-25A7-4319-9991-04666C85BA18}" dt="2020-03-11T09:18:17.803" v="14049" actId="478"/>
          <ac:picMkLst>
            <pc:docMk/>
            <pc:sldMk cId="1256252401" sldId="533"/>
            <ac:picMk id="6" creationId="{E588E57C-8842-4E2D-9B6C-6715F1C39442}"/>
          </ac:picMkLst>
        </pc:picChg>
      </pc:sldChg>
      <pc:sldChg chg="addSp delSp modSp add del mod">
        <pc:chgData name="권재승" userId="773a29d1-1d19-4285-a7ae-19973c008fd6" providerId="ADAL" clId="{59CA17A1-25A7-4319-9991-04666C85BA18}" dt="2020-03-17T07:51:52.257" v="14300" actId="47"/>
        <pc:sldMkLst>
          <pc:docMk/>
          <pc:sldMk cId="3675567558" sldId="534"/>
        </pc:sldMkLst>
        <pc:spChg chg="mod">
          <ac:chgData name="권재승" userId="773a29d1-1d19-4285-a7ae-19973c008fd6" providerId="ADAL" clId="{59CA17A1-25A7-4319-9991-04666C85BA18}" dt="2020-03-11T10:24:34.052" v="14126" actId="207"/>
          <ac:spMkLst>
            <pc:docMk/>
            <pc:sldMk cId="3675567558" sldId="534"/>
            <ac:spMk id="20" creationId="{65D3B797-605D-4144-9801-F20B5603F64F}"/>
          </ac:spMkLst>
        </pc:spChg>
        <pc:spChg chg="del mod">
          <ac:chgData name="권재승" userId="773a29d1-1d19-4285-a7ae-19973c008fd6" providerId="ADAL" clId="{59CA17A1-25A7-4319-9991-04666C85BA18}" dt="2020-03-11T12:11:45.793" v="14160" actId="478"/>
          <ac:spMkLst>
            <pc:docMk/>
            <pc:sldMk cId="3675567558" sldId="534"/>
            <ac:spMk id="22" creationId="{7E0EF809-90E7-4D17-B804-41614302425F}"/>
          </ac:spMkLst>
        </pc:spChg>
        <pc:spChg chg="mod">
          <ac:chgData name="권재승" userId="773a29d1-1d19-4285-a7ae-19973c008fd6" providerId="ADAL" clId="{59CA17A1-25A7-4319-9991-04666C85BA18}" dt="2020-03-11T10:24:36.490" v="14127" actId="207"/>
          <ac:spMkLst>
            <pc:docMk/>
            <pc:sldMk cId="3675567558" sldId="534"/>
            <ac:spMk id="30" creationId="{BBD7688C-394D-4ECC-8F09-93807EE6DC38}"/>
          </ac:spMkLst>
        </pc:spChg>
        <pc:spChg chg="mod">
          <ac:chgData name="권재승" userId="773a29d1-1d19-4285-a7ae-19973c008fd6" providerId="ADAL" clId="{59CA17A1-25A7-4319-9991-04666C85BA18}" dt="2020-03-11T10:26:25.086" v="14144" actId="2711"/>
          <ac:spMkLst>
            <pc:docMk/>
            <pc:sldMk cId="3675567558" sldId="534"/>
            <ac:spMk id="31" creationId="{8C9CBCD1-7B36-45D4-B9CF-CC1192B666F7}"/>
          </ac:spMkLst>
        </pc:spChg>
        <pc:picChg chg="add del mod">
          <ac:chgData name="권재승" userId="773a29d1-1d19-4285-a7ae-19973c008fd6" providerId="ADAL" clId="{59CA17A1-25A7-4319-9991-04666C85BA18}" dt="2020-03-17T07:45:25.571" v="14179" actId="478"/>
          <ac:picMkLst>
            <pc:docMk/>
            <pc:sldMk cId="3675567558" sldId="534"/>
            <ac:picMk id="2" creationId="{1753C40F-FAAE-4A0F-B4E9-C2122228C0B8}"/>
          </ac:picMkLst>
        </pc:picChg>
        <pc:picChg chg="del">
          <ac:chgData name="권재승" userId="773a29d1-1d19-4285-a7ae-19973c008fd6" providerId="ADAL" clId="{59CA17A1-25A7-4319-9991-04666C85BA18}" dt="2020-03-11T10:26:03.337" v="14141" actId="478"/>
          <ac:picMkLst>
            <pc:docMk/>
            <pc:sldMk cId="3675567558" sldId="534"/>
            <ac:picMk id="2" creationId="{D5CB86E4-5EA2-4AA2-9D43-3BD62DB4CD5C}"/>
          </ac:picMkLst>
        </pc:picChg>
        <pc:picChg chg="add del mod modCrop">
          <ac:chgData name="권재승" userId="773a29d1-1d19-4285-a7ae-19973c008fd6" providerId="ADAL" clId="{59CA17A1-25A7-4319-9991-04666C85BA18}" dt="2020-03-17T07:45:26.888" v="14181" actId="478"/>
          <ac:picMkLst>
            <pc:docMk/>
            <pc:sldMk cId="3675567558" sldId="534"/>
            <ac:picMk id="3" creationId="{64671C37-6AF6-4D49-95BC-7D9DAE224A8A}"/>
          </ac:picMkLst>
        </pc:picChg>
        <pc:picChg chg="add del mod modCrop">
          <ac:chgData name="권재승" userId="773a29d1-1d19-4285-a7ae-19973c008fd6" providerId="ADAL" clId="{59CA17A1-25A7-4319-9991-04666C85BA18}" dt="2020-03-17T07:45:26.557" v="14180" actId="478"/>
          <ac:picMkLst>
            <pc:docMk/>
            <pc:sldMk cId="3675567558" sldId="534"/>
            <ac:picMk id="4" creationId="{281905A5-B882-4850-BD9F-DB923C99BD33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3:42.139" v="16597" actId="20577"/>
        <pc:sldMkLst>
          <pc:docMk/>
          <pc:sldMk cId="4059220891" sldId="535"/>
        </pc:sldMkLst>
        <pc:spChg chg="add mod">
          <ac:chgData name="권재승" userId="773a29d1-1d19-4285-a7ae-19973c008fd6" providerId="ADAL" clId="{59CA17A1-25A7-4319-9991-04666C85BA18}" dt="2020-03-17T07:51:18.014" v="14296" actId="14100"/>
          <ac:spMkLst>
            <pc:docMk/>
            <pc:sldMk cId="4059220891" sldId="535"/>
            <ac:spMk id="28" creationId="{961EC6B9-E40E-4DE2-90EB-124AFFF27804}"/>
          </ac:spMkLst>
        </pc:spChg>
        <pc:spChg chg="mod">
          <ac:chgData name="권재승" userId="773a29d1-1d19-4285-a7ae-19973c008fd6" providerId="ADAL" clId="{59CA17A1-25A7-4319-9991-04666C85BA18}" dt="2020-03-17T15:03:42.139" v="16597" actId="20577"/>
          <ac:spMkLst>
            <pc:docMk/>
            <pc:sldMk cId="4059220891" sldId="535"/>
            <ac:spMk id="32" creationId="{D9014731-AA4C-499C-A596-FD3A8FF05853}"/>
          </ac:spMkLst>
        </pc:spChg>
        <pc:spChg chg="add mod">
          <ac:chgData name="권재승" userId="773a29d1-1d19-4285-a7ae-19973c008fd6" providerId="ADAL" clId="{59CA17A1-25A7-4319-9991-04666C85BA18}" dt="2020-03-17T07:51:25.061" v="14299" actId="14100"/>
          <ac:spMkLst>
            <pc:docMk/>
            <pc:sldMk cId="4059220891" sldId="535"/>
            <ac:spMk id="33" creationId="{AE68D2FC-D0D5-4F00-8C7B-BADE5039B865}"/>
          </ac:spMkLst>
        </pc:spChg>
        <pc:picChg chg="add del mod">
          <ac:chgData name="권재승" userId="773a29d1-1d19-4285-a7ae-19973c008fd6" providerId="ADAL" clId="{59CA17A1-25A7-4319-9991-04666C85BA18}" dt="2020-03-17T07:50:14.166" v="14270" actId="478"/>
          <ac:picMkLst>
            <pc:docMk/>
            <pc:sldMk cId="4059220891" sldId="535"/>
            <ac:picMk id="2" creationId="{8AA348D2-FF1F-495E-B7CC-2F0E0F6D442F}"/>
          </ac:picMkLst>
        </pc:picChg>
        <pc:picChg chg="mod modCrop">
          <ac:chgData name="권재승" userId="773a29d1-1d19-4285-a7ae-19973c008fd6" providerId="ADAL" clId="{59CA17A1-25A7-4319-9991-04666C85BA18}" dt="2020-03-17T07:50:48.295" v="14282" actId="1076"/>
          <ac:picMkLst>
            <pc:docMk/>
            <pc:sldMk cId="4059220891" sldId="535"/>
            <ac:picMk id="3" creationId="{64671C37-6AF6-4D49-95BC-7D9DAE224A8A}"/>
          </ac:picMkLst>
        </pc:picChg>
        <pc:picChg chg="mod">
          <ac:chgData name="권재승" userId="773a29d1-1d19-4285-a7ae-19973c008fd6" providerId="ADAL" clId="{59CA17A1-25A7-4319-9991-04666C85BA18}" dt="2020-03-17T07:51:01.909" v="14293" actId="1038"/>
          <ac:picMkLst>
            <pc:docMk/>
            <pc:sldMk cId="4059220891" sldId="535"/>
            <ac:picMk id="4" creationId="{281905A5-B882-4850-BD9F-DB923C99BD33}"/>
          </ac:picMkLst>
        </pc:picChg>
        <pc:picChg chg="add mod">
          <ac:chgData name="권재승" userId="773a29d1-1d19-4285-a7ae-19973c008fd6" providerId="ADAL" clId="{59CA17A1-25A7-4319-9991-04666C85BA18}" dt="2020-03-17T07:50:50.518" v="14283" actId="14100"/>
          <ac:picMkLst>
            <pc:docMk/>
            <pc:sldMk cId="4059220891" sldId="535"/>
            <ac:picMk id="6" creationId="{E3B2F820-F4B3-4A1B-918D-17D3BE4F4744}"/>
          </ac:picMkLst>
        </pc:picChg>
      </pc:sldChg>
      <pc:sldChg chg="addSp delSp modSp add mod">
        <pc:chgData name="권재승" userId="773a29d1-1d19-4285-a7ae-19973c008fd6" providerId="ADAL" clId="{59CA17A1-25A7-4319-9991-04666C85BA18}" dt="2020-03-17T15:07:05.955" v="16701" actId="20577"/>
        <pc:sldMkLst>
          <pc:docMk/>
          <pc:sldMk cId="2268455988" sldId="536"/>
        </pc:sldMkLst>
        <pc:spChg chg="add mod">
          <ac:chgData name="권재승" userId="773a29d1-1d19-4285-a7ae-19973c008fd6" providerId="ADAL" clId="{59CA17A1-25A7-4319-9991-04666C85BA18}" dt="2020-03-17T07:48:19.965" v="14249"/>
          <ac:spMkLst>
            <pc:docMk/>
            <pc:sldMk cId="2268455988" sldId="536"/>
            <ac:spMk id="28" creationId="{FEE67BC0-0C85-4E06-873D-2A33B7452758}"/>
          </ac:spMkLst>
        </pc:spChg>
        <pc:spChg chg="mod">
          <ac:chgData name="권재승" userId="773a29d1-1d19-4285-a7ae-19973c008fd6" providerId="ADAL" clId="{59CA17A1-25A7-4319-9991-04666C85BA18}" dt="2020-03-17T15:07:05.955" v="16701" actId="20577"/>
          <ac:spMkLst>
            <pc:docMk/>
            <pc:sldMk cId="2268455988" sldId="536"/>
            <ac:spMk id="32" creationId="{D9014731-AA4C-499C-A596-FD3A8FF05853}"/>
          </ac:spMkLst>
        </pc:spChg>
        <pc:picChg chg="add del mod">
          <ac:chgData name="권재승" userId="773a29d1-1d19-4285-a7ae-19973c008fd6" providerId="ADAL" clId="{59CA17A1-25A7-4319-9991-04666C85BA18}" dt="2020-03-17T07:46:24.696" v="14187" actId="478"/>
          <ac:picMkLst>
            <pc:docMk/>
            <pc:sldMk cId="2268455988" sldId="536"/>
            <ac:picMk id="2" creationId="{941CFFE9-9D27-461F-A4D6-B5F25F7C14A8}"/>
          </ac:picMkLst>
        </pc:picChg>
        <pc:picChg chg="del">
          <ac:chgData name="권재승" userId="773a29d1-1d19-4285-a7ae-19973c008fd6" providerId="ADAL" clId="{59CA17A1-25A7-4319-9991-04666C85BA18}" dt="2020-03-17T07:45:38.187" v="14183" actId="478"/>
          <ac:picMkLst>
            <pc:docMk/>
            <pc:sldMk cId="2268455988" sldId="536"/>
            <ac:picMk id="3" creationId="{64671C37-6AF6-4D49-95BC-7D9DAE224A8A}"/>
          </ac:picMkLst>
        </pc:picChg>
        <pc:picChg chg="del">
          <ac:chgData name="권재승" userId="773a29d1-1d19-4285-a7ae-19973c008fd6" providerId="ADAL" clId="{59CA17A1-25A7-4319-9991-04666C85BA18}" dt="2020-03-17T07:45:38.622" v="14184" actId="478"/>
          <ac:picMkLst>
            <pc:docMk/>
            <pc:sldMk cId="2268455988" sldId="536"/>
            <ac:picMk id="4" creationId="{281905A5-B882-4850-BD9F-DB923C99BD33}"/>
          </ac:picMkLst>
        </pc:picChg>
        <pc:picChg chg="add del mod">
          <ac:chgData name="권재승" userId="773a29d1-1d19-4285-a7ae-19973c008fd6" providerId="ADAL" clId="{59CA17A1-25A7-4319-9991-04666C85BA18}" dt="2020-03-17T07:48:42.070" v="14251" actId="1036"/>
          <ac:picMkLst>
            <pc:docMk/>
            <pc:sldMk cId="2268455988" sldId="536"/>
            <ac:picMk id="6" creationId="{C5E31179-00CE-4A0C-8795-AE053077DE66}"/>
          </ac:picMkLst>
        </pc:picChg>
        <pc:picChg chg="add del mod">
          <ac:chgData name="권재승" userId="773a29d1-1d19-4285-a7ae-19973c008fd6" providerId="ADAL" clId="{59CA17A1-25A7-4319-9991-04666C85BA18}" dt="2020-03-17T07:47:28.027" v="14197" actId="478"/>
          <ac:picMkLst>
            <pc:docMk/>
            <pc:sldMk cId="2268455988" sldId="536"/>
            <ac:picMk id="7" creationId="{E8838AE1-F4A1-46EC-B82F-09956B165399}"/>
          </ac:picMkLst>
        </pc:picChg>
      </pc:sldChg>
      <pc:sldChg chg="add del">
        <pc:chgData name="권재승" userId="773a29d1-1d19-4285-a7ae-19973c008fd6" providerId="ADAL" clId="{59CA17A1-25A7-4319-9991-04666C85BA18}" dt="2020-03-17T15:03:28.450" v="16593" actId="47"/>
        <pc:sldMkLst>
          <pc:docMk/>
          <pc:sldMk cId="622314825" sldId="537"/>
        </pc:sldMkLst>
      </pc:sldChg>
      <pc:sldChg chg="add del">
        <pc:chgData name="권재승" userId="773a29d1-1d19-4285-a7ae-19973c008fd6" providerId="ADAL" clId="{59CA17A1-25A7-4319-9991-04666C85BA18}" dt="2020-03-17T09:23:35.041" v="14425" actId="47"/>
        <pc:sldMkLst>
          <pc:docMk/>
          <pc:sldMk cId="3818344662" sldId="537"/>
        </pc:sldMkLst>
      </pc:sldChg>
      <pc:sldMasterChg chg="modSp delSldLayout modSldLayout">
        <pc:chgData name="권재승" userId="773a29d1-1d19-4285-a7ae-19973c008fd6" providerId="ADAL" clId="{59CA17A1-25A7-4319-9991-04666C85BA18}" dt="2020-03-09T09:27:35.893" v="658"/>
        <pc:sldMasterMkLst>
          <pc:docMk/>
          <pc:sldMasterMk cId="3318209607" sldId="2147483648"/>
        </pc:sldMasterMkLst>
        <pc:spChg chg="mod">
          <ac:chgData name="권재승" userId="773a29d1-1d19-4285-a7ae-19973c008fd6" providerId="ADAL" clId="{59CA17A1-25A7-4319-9991-04666C85BA18}" dt="2020-03-09T09:27:30.864" v="656"/>
          <ac:spMkLst>
            <pc:docMk/>
            <pc:sldMasterMk cId="3318209607" sldId="2147483648"/>
            <ac:spMk id="5" creationId="{B7299F67-F22C-4EDB-8745-5C32B48CE2B4}"/>
          </ac:spMkLst>
        </pc:spChg>
        <pc:sldLayoutChg chg="modSp">
          <pc:chgData name="권재승" userId="773a29d1-1d19-4285-a7ae-19973c008fd6" providerId="ADAL" clId="{59CA17A1-25A7-4319-9991-04666C85BA18}" dt="2020-03-09T09:27:33.197" v="657"/>
          <pc:sldLayoutMkLst>
            <pc:docMk/>
            <pc:sldMasterMk cId="3318209607" sldId="2147483648"/>
            <pc:sldLayoutMk cId="2146876130" sldId="2147483651"/>
          </pc:sldLayoutMkLst>
          <pc:spChg chg="mod">
            <ac:chgData name="권재승" userId="773a29d1-1d19-4285-a7ae-19973c008fd6" providerId="ADAL" clId="{59CA17A1-25A7-4319-9991-04666C85BA18}" dt="2020-03-09T09:27:33.197" v="657"/>
            <ac:spMkLst>
              <pc:docMk/>
              <pc:sldMasterMk cId="3318209607" sldId="2147483648"/>
              <pc:sldLayoutMk cId="2146876130" sldId="2147483651"/>
              <ac:spMk id="5" creationId="{00000000-0000-0000-0000-000000000000}"/>
            </ac:spMkLst>
          </pc:spChg>
        </pc:sldLayoutChg>
        <pc:sldLayoutChg chg="modSp">
          <pc:chgData name="권재승" userId="773a29d1-1d19-4285-a7ae-19973c008fd6" providerId="ADAL" clId="{59CA17A1-25A7-4319-9991-04666C85BA18}" dt="2020-03-09T09:27:35.893" v="658"/>
          <pc:sldLayoutMkLst>
            <pc:docMk/>
            <pc:sldMasterMk cId="3318209607" sldId="2147483648"/>
            <pc:sldLayoutMk cId="1645540750" sldId="2147483652"/>
          </pc:sldLayoutMkLst>
          <pc:spChg chg="mod">
            <ac:chgData name="권재승" userId="773a29d1-1d19-4285-a7ae-19973c008fd6" providerId="ADAL" clId="{59CA17A1-25A7-4319-9991-04666C85BA18}" dt="2020-03-09T09:27:35.893" v="658"/>
            <ac:spMkLst>
              <pc:docMk/>
              <pc:sldMasterMk cId="3318209607" sldId="2147483648"/>
              <pc:sldLayoutMk cId="1645540750" sldId="2147483652"/>
              <ac:spMk id="4" creationId="{55ECCEDC-DE42-410B-8D32-8B247FD72E6D}"/>
            </ac:spMkLst>
          </pc:spChg>
        </pc:sldLayoutChg>
        <pc:sldLayoutChg chg="modSp mod">
          <pc:chgData name="권재승" userId="773a29d1-1d19-4285-a7ae-19973c008fd6" providerId="ADAL" clId="{59CA17A1-25A7-4319-9991-04666C85BA18}" dt="2020-03-09T09:26:57.660" v="655" actId="20577"/>
          <pc:sldLayoutMkLst>
            <pc:docMk/>
            <pc:sldMasterMk cId="3318209607" sldId="2147483648"/>
            <pc:sldLayoutMk cId="3433159569" sldId="2147483653"/>
          </pc:sldLayoutMkLst>
          <pc:spChg chg="mod">
            <ac:chgData name="권재승" userId="773a29d1-1d19-4285-a7ae-19973c008fd6" providerId="ADAL" clId="{59CA17A1-25A7-4319-9991-04666C85BA18}" dt="2020-03-09T09:26:57.660" v="655" actId="20577"/>
            <ac:spMkLst>
              <pc:docMk/>
              <pc:sldMasterMk cId="3318209607" sldId="2147483648"/>
              <pc:sldLayoutMk cId="3433159569" sldId="2147483653"/>
              <ac:spMk id="2" creationId="{49AA3F9C-CB83-484F-AC9E-2A7DFFCA92CC}"/>
            </ac:spMkLst>
          </pc:spChg>
        </pc:sldLayoutChg>
        <pc:sldLayoutChg chg="del">
          <pc:chgData name="권재승" userId="773a29d1-1d19-4285-a7ae-19973c008fd6" providerId="ADAL" clId="{59CA17A1-25A7-4319-9991-04666C85BA18}" dt="2020-03-09T07:27:51.179" v="114" actId="47"/>
          <pc:sldLayoutMkLst>
            <pc:docMk/>
            <pc:sldMasterMk cId="3318209607" sldId="2147483648"/>
            <pc:sldLayoutMk cId="3803353501" sldId="2147483654"/>
          </pc:sldLayoutMkLst>
        </pc:sldLayoutChg>
      </pc:sldMasterChg>
    </pc:docChg>
  </pc:docChgLst>
  <pc:docChgLst>
    <pc:chgData name="권재승" userId="773a29d1-1d19-4285-a7ae-19973c008fd6" providerId="ADAL" clId="{733106B1-1F5A-4AFB-A3B2-71CA4B497027}"/>
    <pc:docChg chg="custSel addSld delSld modSld">
      <pc:chgData name="권재승" userId="773a29d1-1d19-4285-a7ae-19973c008fd6" providerId="ADAL" clId="{733106B1-1F5A-4AFB-A3B2-71CA4B497027}" dt="2020-05-15T12:27:52.841" v="45" actId="1076"/>
      <pc:docMkLst>
        <pc:docMk/>
      </pc:docMkLst>
      <pc:sldChg chg="addSp delSp modSp add mod">
        <pc:chgData name="권재승" userId="773a29d1-1d19-4285-a7ae-19973c008fd6" providerId="ADAL" clId="{733106B1-1F5A-4AFB-A3B2-71CA4B497027}" dt="2020-05-15T12:26:54.271" v="24" actId="1076"/>
        <pc:sldMkLst>
          <pc:docMk/>
          <pc:sldMk cId="305636676" sldId="543"/>
        </pc:sldMkLst>
        <pc:spChg chg="del">
          <ac:chgData name="권재승" userId="773a29d1-1d19-4285-a7ae-19973c008fd6" providerId="ADAL" clId="{733106B1-1F5A-4AFB-A3B2-71CA4B497027}" dt="2020-05-15T12:26:30.351" v="12" actId="478"/>
          <ac:spMkLst>
            <pc:docMk/>
            <pc:sldMk cId="305636676" sldId="543"/>
            <ac:spMk id="3" creationId="{00000000-0000-0000-0000-000000000000}"/>
          </ac:spMkLst>
        </pc:spChg>
        <pc:spChg chg="del">
          <ac:chgData name="권재승" userId="773a29d1-1d19-4285-a7ae-19973c008fd6" providerId="ADAL" clId="{733106B1-1F5A-4AFB-A3B2-71CA4B497027}" dt="2020-05-15T12:26:31.364" v="13" actId="478"/>
          <ac:spMkLst>
            <pc:docMk/>
            <pc:sldMk cId="305636676" sldId="543"/>
            <ac:spMk id="12" creationId="{00000000-0000-0000-0000-000000000000}"/>
          </ac:spMkLst>
        </pc:spChg>
        <pc:spChg chg="mod">
          <ac:chgData name="권재승" userId="773a29d1-1d19-4285-a7ae-19973c008fd6" providerId="ADAL" clId="{733106B1-1F5A-4AFB-A3B2-71CA4B497027}" dt="2020-05-15T12:26:23.371" v="9" actId="20577"/>
          <ac:spMkLst>
            <pc:docMk/>
            <pc:sldMk cId="305636676" sldId="543"/>
            <ac:spMk id="24" creationId="{152DE8B9-6B21-4ACE-A7CC-855474BFCAD4}"/>
          </ac:spMkLst>
        </pc:spChg>
        <pc:picChg chg="del">
          <ac:chgData name="권재승" userId="773a29d1-1d19-4285-a7ae-19973c008fd6" providerId="ADAL" clId="{733106B1-1F5A-4AFB-A3B2-71CA4B497027}" dt="2020-05-15T12:26:28.791" v="10" actId="478"/>
          <ac:picMkLst>
            <pc:docMk/>
            <pc:sldMk cId="305636676" sldId="543"/>
            <ac:picMk id="2" creationId="{00000000-0000-0000-0000-000000000000}"/>
          </ac:picMkLst>
        </pc:picChg>
        <pc:picChg chg="del">
          <ac:chgData name="권재승" userId="773a29d1-1d19-4285-a7ae-19973c008fd6" providerId="ADAL" clId="{733106B1-1F5A-4AFB-A3B2-71CA4B497027}" dt="2020-05-15T12:26:29.170" v="11" actId="478"/>
          <ac:picMkLst>
            <pc:docMk/>
            <pc:sldMk cId="305636676" sldId="543"/>
            <ac:picMk id="10" creationId="{00000000-0000-0000-0000-000000000000}"/>
          </ac:picMkLst>
        </pc:picChg>
        <pc:picChg chg="add mod">
          <ac:chgData name="권재승" userId="773a29d1-1d19-4285-a7ae-19973c008fd6" providerId="ADAL" clId="{733106B1-1F5A-4AFB-A3B2-71CA4B497027}" dt="2020-05-15T12:26:54.271" v="24" actId="1076"/>
          <ac:picMkLst>
            <pc:docMk/>
            <pc:sldMk cId="305636676" sldId="543"/>
            <ac:picMk id="1026" creationId="{1A9A2DC9-6F3D-4877-B6EA-0C2A2F6E6844}"/>
          </ac:picMkLst>
        </pc:picChg>
      </pc:sldChg>
      <pc:sldChg chg="add del">
        <pc:chgData name="권재승" userId="773a29d1-1d19-4285-a7ae-19973c008fd6" providerId="ADAL" clId="{733106B1-1F5A-4AFB-A3B2-71CA4B497027}" dt="2020-05-15T12:24:26.703" v="3"/>
        <pc:sldMkLst>
          <pc:docMk/>
          <pc:sldMk cId="3344667785" sldId="543"/>
        </pc:sldMkLst>
      </pc:sldChg>
      <pc:sldChg chg="add del">
        <pc:chgData name="권재승" userId="773a29d1-1d19-4285-a7ae-19973c008fd6" providerId="ADAL" clId="{733106B1-1F5A-4AFB-A3B2-71CA4B497027}" dt="2020-05-15T12:24:26.108" v="2"/>
        <pc:sldMkLst>
          <pc:docMk/>
          <pc:sldMk cId="1415152016" sldId="544"/>
        </pc:sldMkLst>
      </pc:sldChg>
      <pc:sldChg chg="addSp delSp modSp add mod">
        <pc:chgData name="권재승" userId="773a29d1-1d19-4285-a7ae-19973c008fd6" providerId="ADAL" clId="{733106B1-1F5A-4AFB-A3B2-71CA4B497027}" dt="2020-05-15T12:27:26.472" v="39" actId="1076"/>
        <pc:sldMkLst>
          <pc:docMk/>
          <pc:sldMk cId="2355417756" sldId="544"/>
        </pc:sldMkLst>
        <pc:spChg chg="mod">
          <ac:chgData name="권재승" userId="773a29d1-1d19-4285-a7ae-19973c008fd6" providerId="ADAL" clId="{733106B1-1F5A-4AFB-A3B2-71CA4B497027}" dt="2020-05-15T12:27:11.396" v="30"/>
          <ac:spMkLst>
            <pc:docMk/>
            <pc:sldMk cId="2355417756" sldId="544"/>
            <ac:spMk id="24" creationId="{152DE8B9-6B21-4ACE-A7CC-855474BFCAD4}"/>
          </ac:spMkLst>
        </pc:spChg>
        <pc:picChg chg="del">
          <ac:chgData name="권재승" userId="773a29d1-1d19-4285-a7ae-19973c008fd6" providerId="ADAL" clId="{733106B1-1F5A-4AFB-A3B2-71CA4B497027}" dt="2020-05-15T12:27:16.063" v="31" actId="478"/>
          <ac:picMkLst>
            <pc:docMk/>
            <pc:sldMk cId="2355417756" sldId="544"/>
            <ac:picMk id="1026" creationId="{1A9A2DC9-6F3D-4877-B6EA-0C2A2F6E6844}"/>
          </ac:picMkLst>
        </pc:picChg>
        <pc:picChg chg="add mod">
          <ac:chgData name="권재승" userId="773a29d1-1d19-4285-a7ae-19973c008fd6" providerId="ADAL" clId="{733106B1-1F5A-4AFB-A3B2-71CA4B497027}" dt="2020-05-15T12:27:26.472" v="39" actId="1076"/>
          <ac:picMkLst>
            <pc:docMk/>
            <pc:sldMk cId="2355417756" sldId="544"/>
            <ac:picMk id="3074" creationId="{EE7AA163-015A-4CED-8472-B56EA665091C}"/>
          </ac:picMkLst>
        </pc:picChg>
      </pc:sldChg>
      <pc:sldChg chg="addSp delSp modSp add">
        <pc:chgData name="권재승" userId="773a29d1-1d19-4285-a7ae-19973c008fd6" providerId="ADAL" clId="{733106B1-1F5A-4AFB-A3B2-71CA4B497027}" dt="2020-05-15T12:27:52.841" v="45" actId="1076"/>
        <pc:sldMkLst>
          <pc:docMk/>
          <pc:sldMk cId="892600952" sldId="545"/>
        </pc:sldMkLst>
        <pc:spChg chg="mod">
          <ac:chgData name="권재승" userId="773a29d1-1d19-4285-a7ae-19973c008fd6" providerId="ADAL" clId="{733106B1-1F5A-4AFB-A3B2-71CA4B497027}" dt="2020-05-15T12:27:40.613" v="40"/>
          <ac:spMkLst>
            <pc:docMk/>
            <pc:sldMk cId="892600952" sldId="545"/>
            <ac:spMk id="24" creationId="{152DE8B9-6B21-4ACE-A7CC-855474BFCAD4}"/>
          </ac:spMkLst>
        </pc:spChg>
        <pc:picChg chg="del">
          <ac:chgData name="권재승" userId="773a29d1-1d19-4285-a7ae-19973c008fd6" providerId="ADAL" clId="{733106B1-1F5A-4AFB-A3B2-71CA4B497027}" dt="2020-05-15T12:27:42.628" v="41" actId="478"/>
          <ac:picMkLst>
            <pc:docMk/>
            <pc:sldMk cId="892600952" sldId="545"/>
            <ac:picMk id="1026" creationId="{1A9A2DC9-6F3D-4877-B6EA-0C2A2F6E6844}"/>
          </ac:picMkLst>
        </pc:picChg>
        <pc:picChg chg="add mod">
          <ac:chgData name="권재승" userId="773a29d1-1d19-4285-a7ae-19973c008fd6" providerId="ADAL" clId="{733106B1-1F5A-4AFB-A3B2-71CA4B497027}" dt="2020-05-15T12:27:52.841" v="45" actId="1076"/>
          <ac:picMkLst>
            <pc:docMk/>
            <pc:sldMk cId="892600952" sldId="545"/>
            <ac:picMk id="2050" creationId="{9650DE01-6DDB-4F40-9CA0-7BF83CD7B211}"/>
          </ac:picMkLst>
        </pc:picChg>
      </pc:sldChg>
    </pc:docChg>
  </pc:docChgLst>
  <pc:docChgLst>
    <pc:chgData name="권재승" userId="773a29d1-1d19-4285-a7ae-19973c008fd6" providerId="ADAL" clId="{57110421-D69C-47DB-97F9-A70BEF456D0D}"/>
    <pc:docChg chg="undo custSel addSld delSld modSld sldOrd">
      <pc:chgData name="권재승" userId="773a29d1-1d19-4285-a7ae-19973c008fd6" providerId="ADAL" clId="{57110421-D69C-47DB-97F9-A70BEF456D0D}" dt="2020-04-10T13:25:58.215" v="3585" actId="47"/>
      <pc:docMkLst>
        <pc:docMk/>
      </pc:docMkLst>
      <pc:sldChg chg="modSp add del mod">
        <pc:chgData name="권재승" userId="773a29d1-1d19-4285-a7ae-19973c008fd6" providerId="ADAL" clId="{57110421-D69C-47DB-97F9-A70BEF456D0D}" dt="2020-04-10T09:21:29.770" v="2014"/>
        <pc:sldMkLst>
          <pc:docMk/>
          <pc:sldMk cId="0" sldId="265"/>
        </pc:sldMkLst>
        <pc:spChg chg="mod">
          <ac:chgData name="권재승" userId="773a29d1-1d19-4285-a7ae-19973c008fd6" providerId="ADAL" clId="{57110421-D69C-47DB-97F9-A70BEF456D0D}" dt="2020-04-10T09:21:29.318" v="2013" actId="14100"/>
          <ac:spMkLst>
            <pc:docMk/>
            <pc:sldMk cId="0" sldId="265"/>
            <ac:spMk id="248" creationId="{00000000-0000-0000-0000-000000000000}"/>
          </ac:spMkLst>
        </pc:spChg>
      </pc:sldChg>
      <pc:sldChg chg="addSp delSp modSp del mod">
        <pc:chgData name="권재승" userId="773a29d1-1d19-4285-a7ae-19973c008fd6" providerId="ADAL" clId="{57110421-D69C-47DB-97F9-A70BEF456D0D}" dt="2020-04-10T13:25:58.215" v="3585" actId="47"/>
        <pc:sldMkLst>
          <pc:docMk/>
          <pc:sldMk cId="3536092865" sldId="315"/>
        </pc:sldMkLst>
        <pc:spChg chg="add mod">
          <ac:chgData name="권재승" userId="773a29d1-1d19-4285-a7ae-19973c008fd6" providerId="ADAL" clId="{57110421-D69C-47DB-97F9-A70BEF456D0D}" dt="2020-04-10T09:47:51.856" v="2856" actId="1076"/>
          <ac:spMkLst>
            <pc:docMk/>
            <pc:sldMk cId="3536092865" sldId="315"/>
            <ac:spMk id="20" creationId="{B93D0238-7444-4940-B066-FEEDC1E280E0}"/>
          </ac:spMkLst>
        </pc:spChg>
        <pc:spChg chg="mod">
          <ac:chgData name="권재승" userId="773a29d1-1d19-4285-a7ae-19973c008fd6" providerId="ADAL" clId="{57110421-D69C-47DB-97F9-A70BEF456D0D}" dt="2020-04-10T09:34:34.027" v="2362"/>
          <ac:spMkLst>
            <pc:docMk/>
            <pc:sldMk cId="3536092865" sldId="315"/>
            <ac:spMk id="22" creationId="{E8583316-D3A8-4330-B005-CB19463EEF81}"/>
          </ac:spMkLst>
        </pc:spChg>
        <pc:spChg chg="add mod">
          <ac:chgData name="권재승" userId="773a29d1-1d19-4285-a7ae-19973c008fd6" providerId="ADAL" clId="{57110421-D69C-47DB-97F9-A70BEF456D0D}" dt="2020-04-10T09:47:49.738" v="2854" actId="20577"/>
          <ac:spMkLst>
            <pc:docMk/>
            <pc:sldMk cId="3536092865" sldId="315"/>
            <ac:spMk id="24" creationId="{7A764CFB-31C7-476B-8CB0-E21DA874A2EB}"/>
          </ac:spMkLst>
        </pc:spChg>
        <pc:spChg chg="add mod">
          <ac:chgData name="권재승" userId="773a29d1-1d19-4285-a7ae-19973c008fd6" providerId="ADAL" clId="{57110421-D69C-47DB-97F9-A70BEF456D0D}" dt="2020-04-10T09:34:56.442" v="2371" actId="1035"/>
          <ac:spMkLst>
            <pc:docMk/>
            <pc:sldMk cId="3536092865" sldId="315"/>
            <ac:spMk id="25" creationId="{97B7242C-DDC7-48A5-B4D5-AACDD28E105B}"/>
          </ac:spMkLst>
        </pc:spChg>
        <pc:spChg chg="mod">
          <ac:chgData name="권재승" userId="773a29d1-1d19-4285-a7ae-19973c008fd6" providerId="ADAL" clId="{57110421-D69C-47DB-97F9-A70BEF456D0D}" dt="2020-04-10T09:34:54.544" v="2368" actId="1035"/>
          <ac:spMkLst>
            <pc:docMk/>
            <pc:sldMk cId="3536092865" sldId="315"/>
            <ac:spMk id="26" creationId="{633D526E-0173-455E-9B4C-99481BCD5D97}"/>
          </ac:spMkLst>
        </pc:spChg>
        <pc:spChg chg="add del mod">
          <ac:chgData name="권재승" userId="773a29d1-1d19-4285-a7ae-19973c008fd6" providerId="ADAL" clId="{57110421-D69C-47DB-97F9-A70BEF456D0D}" dt="2020-04-10T09:47:53.218" v="2858" actId="1076"/>
          <ac:spMkLst>
            <pc:docMk/>
            <pc:sldMk cId="3536092865" sldId="315"/>
            <ac:spMk id="27" creationId="{7F0E9BAD-8399-46CA-A887-98AB2B72F5BC}"/>
          </ac:spMkLst>
        </pc:spChg>
        <pc:spChg chg="del mod">
          <ac:chgData name="권재승" userId="773a29d1-1d19-4285-a7ae-19973c008fd6" providerId="ADAL" clId="{57110421-D69C-47DB-97F9-A70BEF456D0D}" dt="2020-04-10T09:34:51.668" v="2366" actId="478"/>
          <ac:spMkLst>
            <pc:docMk/>
            <pc:sldMk cId="3536092865" sldId="315"/>
            <ac:spMk id="28" creationId="{2F8000A6-15A6-461F-A503-40EB384C2186}"/>
          </ac:spMkLst>
        </pc:spChg>
        <pc:spChg chg="del mod">
          <ac:chgData name="권재승" userId="773a29d1-1d19-4285-a7ae-19973c008fd6" providerId="ADAL" clId="{57110421-D69C-47DB-97F9-A70BEF456D0D}" dt="2020-04-10T09:34:44.051" v="2363" actId="478"/>
          <ac:spMkLst>
            <pc:docMk/>
            <pc:sldMk cId="3536092865" sldId="315"/>
            <ac:spMk id="31" creationId="{0B29BC66-7D7F-48EA-98C5-605D493396EE}"/>
          </ac:spMkLst>
        </pc:spChg>
        <pc:spChg chg="mod">
          <ac:chgData name="권재승" userId="773a29d1-1d19-4285-a7ae-19973c008fd6" providerId="ADAL" clId="{57110421-D69C-47DB-97F9-A70BEF456D0D}" dt="2020-04-10T09:47:51.543" v="2855" actId="20577"/>
          <ac:spMkLst>
            <pc:docMk/>
            <pc:sldMk cId="3536092865" sldId="315"/>
            <ac:spMk id="40" creationId="{491C71FC-2AD3-4409-8454-F1DAD37C3702}"/>
          </ac:spMkLst>
        </pc:spChg>
        <pc:spChg chg="mod">
          <ac:chgData name="권재승" userId="773a29d1-1d19-4285-a7ae-19973c008fd6" providerId="ADAL" clId="{57110421-D69C-47DB-97F9-A70BEF456D0D}" dt="2020-04-10T09:34:50.368" v="2365"/>
          <ac:spMkLst>
            <pc:docMk/>
            <pc:sldMk cId="3536092865" sldId="315"/>
            <ac:spMk id="53" creationId="{3E0A159D-AFA4-4A57-801F-A41BC09FAA7C}"/>
          </ac:spMkLst>
        </pc:spChg>
        <pc:spChg chg="add del mod">
          <ac:chgData name="권재승" userId="773a29d1-1d19-4285-a7ae-19973c008fd6" providerId="ADAL" clId="{57110421-D69C-47DB-97F9-A70BEF456D0D}" dt="2020-04-10T08:37:11.506" v="415" actId="478"/>
          <ac:spMkLst>
            <pc:docMk/>
            <pc:sldMk cId="3536092865" sldId="315"/>
            <ac:spMk id="55" creationId="{8276F854-3001-457C-B0B4-C86A0DC3FD18}"/>
          </ac:spMkLst>
        </pc:spChg>
        <pc:spChg chg="del mod">
          <ac:chgData name="권재승" userId="773a29d1-1d19-4285-a7ae-19973c008fd6" providerId="ADAL" clId="{57110421-D69C-47DB-97F9-A70BEF456D0D}" dt="2020-04-10T09:34:47.802" v="2364" actId="478"/>
          <ac:spMkLst>
            <pc:docMk/>
            <pc:sldMk cId="3536092865" sldId="315"/>
            <ac:spMk id="63" creationId="{E5679BB8-3A8C-4FE1-9D6A-0F272ED56861}"/>
          </ac:spMkLst>
        </pc:spChg>
      </pc:sldChg>
      <pc:sldChg chg="addSp delSp modSp mod">
        <pc:chgData name="권재승" userId="773a29d1-1d19-4285-a7ae-19973c008fd6" providerId="ADAL" clId="{57110421-D69C-47DB-97F9-A70BEF456D0D}" dt="2020-04-10T10:24:51.334" v="3563" actId="20577"/>
        <pc:sldMkLst>
          <pc:docMk/>
          <pc:sldMk cId="4146317815" sldId="335"/>
        </pc:sldMkLst>
        <pc:spChg chg="add del mod">
          <ac:chgData name="권재승" userId="773a29d1-1d19-4285-a7ae-19973c008fd6" providerId="ADAL" clId="{57110421-D69C-47DB-97F9-A70BEF456D0D}" dt="2020-04-10T09:07:38.960" v="759" actId="478"/>
          <ac:spMkLst>
            <pc:docMk/>
            <pc:sldMk cId="4146317815" sldId="335"/>
            <ac:spMk id="10" creationId="{058D1CDF-714C-4FE1-AD47-942079298414}"/>
          </ac:spMkLst>
        </pc:spChg>
        <pc:spChg chg="add del mod">
          <ac:chgData name="권재승" userId="773a29d1-1d19-4285-a7ae-19973c008fd6" providerId="ADAL" clId="{57110421-D69C-47DB-97F9-A70BEF456D0D}" dt="2020-04-10T09:07:38.960" v="759" actId="478"/>
          <ac:spMkLst>
            <pc:docMk/>
            <pc:sldMk cId="4146317815" sldId="335"/>
            <ac:spMk id="11" creationId="{A07C8343-0C21-40C4-9B5A-5FDF852DDB16}"/>
          </ac:spMkLst>
        </pc:spChg>
        <pc:spChg chg="mod">
          <ac:chgData name="권재승" userId="773a29d1-1d19-4285-a7ae-19973c008fd6" providerId="ADAL" clId="{57110421-D69C-47DB-97F9-A70BEF456D0D}" dt="2020-04-10T09:36:58.238" v="2376" actId="20577"/>
          <ac:spMkLst>
            <pc:docMk/>
            <pc:sldMk cId="4146317815" sldId="335"/>
            <ac:spMk id="14" creationId="{D209326C-BCA8-FA43-805F-EDF6CA7A5EE8}"/>
          </ac:spMkLst>
        </pc:spChg>
        <pc:spChg chg="mod">
          <ac:chgData name="권재승" userId="773a29d1-1d19-4285-a7ae-19973c008fd6" providerId="ADAL" clId="{57110421-D69C-47DB-97F9-A70BEF456D0D}" dt="2020-04-10T09:51:51.902" v="3160"/>
          <ac:spMkLst>
            <pc:docMk/>
            <pc:sldMk cId="4146317815" sldId="335"/>
            <ac:spMk id="17" creationId="{DEEAFAB4-661D-41CE-9260-9C88F2BC83BE}"/>
          </ac:spMkLst>
        </pc:spChg>
        <pc:spChg chg="mod">
          <ac:chgData name="권재승" userId="773a29d1-1d19-4285-a7ae-19973c008fd6" providerId="ADAL" clId="{57110421-D69C-47DB-97F9-A70BEF456D0D}" dt="2020-04-10T09:51:47.551" v="3139" actId="20577"/>
          <ac:spMkLst>
            <pc:docMk/>
            <pc:sldMk cId="4146317815" sldId="335"/>
            <ac:spMk id="19" creationId="{5C302683-F9D9-4816-B00F-5AF699BB0E4C}"/>
          </ac:spMkLst>
        </pc:spChg>
        <pc:spChg chg="mod">
          <ac:chgData name="권재승" userId="773a29d1-1d19-4285-a7ae-19973c008fd6" providerId="ADAL" clId="{57110421-D69C-47DB-97F9-A70BEF456D0D}" dt="2020-04-10T10:24:51.334" v="3563" actId="20577"/>
          <ac:spMkLst>
            <pc:docMk/>
            <pc:sldMk cId="4146317815" sldId="335"/>
            <ac:spMk id="23" creationId="{526C8BDF-5FD0-49BB-AC98-EDD9B494D8F6}"/>
          </ac:spMkLst>
        </pc:spChg>
      </pc:sldChg>
      <pc:sldChg chg="modSp del mod ord">
        <pc:chgData name="권재승" userId="773a29d1-1d19-4285-a7ae-19973c008fd6" providerId="ADAL" clId="{57110421-D69C-47DB-97F9-A70BEF456D0D}" dt="2020-04-10T09:37:15.305" v="2378" actId="47"/>
        <pc:sldMkLst>
          <pc:docMk/>
          <pc:sldMk cId="2241222092" sldId="400"/>
        </pc:sldMkLst>
        <pc:spChg chg="mod">
          <ac:chgData name="권재승" userId="773a29d1-1d19-4285-a7ae-19973c008fd6" providerId="ADAL" clId="{57110421-D69C-47DB-97F9-A70BEF456D0D}" dt="2020-04-10T08:26:03.017" v="146" actId="20577"/>
          <ac:spMkLst>
            <pc:docMk/>
            <pc:sldMk cId="2241222092" sldId="400"/>
            <ac:spMk id="47" creationId="{D4CA34B5-A700-40AE-AFE1-5F8D7B9A5F73}"/>
          </ac:spMkLst>
        </pc:spChg>
      </pc:sldChg>
      <pc:sldChg chg="addSp delSp modSp del mod">
        <pc:chgData name="권재승" userId="773a29d1-1d19-4285-a7ae-19973c008fd6" providerId="ADAL" clId="{57110421-D69C-47DB-97F9-A70BEF456D0D}" dt="2020-04-10T10:21:51.958" v="3510" actId="47"/>
        <pc:sldMkLst>
          <pc:docMk/>
          <pc:sldMk cId="4193578471" sldId="472"/>
        </pc:sldMkLst>
        <pc:spChg chg="add mod">
          <ac:chgData name="권재승" userId="773a29d1-1d19-4285-a7ae-19973c008fd6" providerId="ADAL" clId="{57110421-D69C-47DB-97F9-A70BEF456D0D}" dt="2020-04-10T09:19:36.341" v="1949"/>
          <ac:spMkLst>
            <pc:docMk/>
            <pc:sldMk cId="4193578471" sldId="472"/>
            <ac:spMk id="18" creationId="{0737D612-F0CB-4696-A288-5B65C750C091}"/>
          </ac:spMkLst>
        </pc:spChg>
        <pc:spChg chg="add mod">
          <ac:chgData name="권재승" userId="773a29d1-1d19-4285-a7ae-19973c008fd6" providerId="ADAL" clId="{57110421-D69C-47DB-97F9-A70BEF456D0D}" dt="2020-04-10T09:20:44.245" v="1964" actId="20577"/>
          <ac:spMkLst>
            <pc:docMk/>
            <pc:sldMk cId="4193578471" sldId="472"/>
            <ac:spMk id="20" creationId="{BD5E3A89-865B-4CE5-8716-A249A8EB8CAE}"/>
          </ac:spMkLst>
        </pc:spChg>
        <pc:spChg chg="mod">
          <ac:chgData name="권재승" userId="773a29d1-1d19-4285-a7ae-19973c008fd6" providerId="ADAL" clId="{57110421-D69C-47DB-97F9-A70BEF456D0D}" dt="2020-04-10T09:44:52.425" v="2690"/>
          <ac:spMkLst>
            <pc:docMk/>
            <pc:sldMk cId="4193578471" sldId="472"/>
            <ac:spMk id="24" creationId="{152DE8B9-6B21-4ACE-A7CC-855474BFCAD4}"/>
          </ac:spMkLst>
        </pc:spChg>
        <pc:spChg chg="mod">
          <ac:chgData name="권재승" userId="773a29d1-1d19-4285-a7ae-19973c008fd6" providerId="ADAL" clId="{57110421-D69C-47DB-97F9-A70BEF456D0D}" dt="2020-04-10T09:07:05.515" v="681"/>
          <ac:spMkLst>
            <pc:docMk/>
            <pc:sldMk cId="4193578471" sldId="472"/>
            <ac:spMk id="25" creationId="{7FBEA31C-9722-4C00-9B2A-0E9FDE76EFA3}"/>
          </ac:spMkLst>
        </pc:spChg>
        <pc:spChg chg="add del mod">
          <ac:chgData name="권재승" userId="773a29d1-1d19-4285-a7ae-19973c008fd6" providerId="ADAL" clId="{57110421-D69C-47DB-97F9-A70BEF456D0D}" dt="2020-04-10T09:21:07.344" v="2010" actId="478"/>
          <ac:spMkLst>
            <pc:docMk/>
            <pc:sldMk cId="4193578471" sldId="472"/>
            <ac:spMk id="31" creationId="{8C9CBCD1-7B36-45D4-B9CF-CC1192B666F7}"/>
          </ac:spMkLst>
        </pc:spChg>
        <pc:spChg chg="mod">
          <ac:chgData name="권재승" userId="773a29d1-1d19-4285-a7ae-19973c008fd6" providerId="ADAL" clId="{57110421-D69C-47DB-97F9-A70BEF456D0D}" dt="2020-04-10T08:26:05.228" v="148" actId="20577"/>
          <ac:spMkLst>
            <pc:docMk/>
            <pc:sldMk cId="4193578471" sldId="472"/>
            <ac:spMk id="32" creationId="{D9014731-AA4C-499C-A596-FD3A8FF05853}"/>
          </ac:spMkLst>
        </pc:spChg>
        <pc:spChg chg="add del">
          <ac:chgData name="권재승" userId="773a29d1-1d19-4285-a7ae-19973c008fd6" providerId="ADAL" clId="{57110421-D69C-47DB-97F9-A70BEF456D0D}" dt="2020-04-10T09:16:29.856" v="1795" actId="478"/>
          <ac:spMkLst>
            <pc:docMk/>
            <pc:sldMk cId="4193578471" sldId="472"/>
            <ac:spMk id="35" creationId="{90609610-AFD2-4970-8FE0-130D1F50F8CC}"/>
          </ac:spMkLst>
        </pc:spChg>
        <pc:spChg chg="add del mod">
          <ac:chgData name="권재승" userId="773a29d1-1d19-4285-a7ae-19973c008fd6" providerId="ADAL" clId="{57110421-D69C-47DB-97F9-A70BEF456D0D}" dt="2020-04-10T09:19:25.425" v="1920"/>
          <ac:spMkLst>
            <pc:docMk/>
            <pc:sldMk cId="4193578471" sldId="472"/>
            <ac:spMk id="38" creationId="{B557FFDB-F225-488B-8116-11ADAC426E6F}"/>
          </ac:spMkLst>
        </pc:spChg>
        <pc:spChg chg="add del mod">
          <ac:chgData name="권재승" userId="773a29d1-1d19-4285-a7ae-19973c008fd6" providerId="ADAL" clId="{57110421-D69C-47DB-97F9-A70BEF456D0D}" dt="2020-04-10T09:15:31.446" v="1728" actId="1076"/>
          <ac:spMkLst>
            <pc:docMk/>
            <pc:sldMk cId="4193578471" sldId="472"/>
            <ac:spMk id="46" creationId="{7B5B1721-6972-4593-9F0D-90EC838D2BC4}"/>
          </ac:spMkLst>
        </pc:spChg>
        <pc:spChg chg="add del">
          <ac:chgData name="권재승" userId="773a29d1-1d19-4285-a7ae-19973c008fd6" providerId="ADAL" clId="{57110421-D69C-47DB-97F9-A70BEF456D0D}" dt="2020-04-10T08:29:28.800" v="178" actId="478"/>
          <ac:spMkLst>
            <pc:docMk/>
            <pc:sldMk cId="4193578471" sldId="472"/>
            <ac:spMk id="48" creationId="{6C26EAF8-C94D-4695-92E0-45819957E08F}"/>
          </ac:spMkLst>
        </pc:spChg>
        <pc:spChg chg="add del">
          <ac:chgData name="권재승" userId="773a29d1-1d19-4285-a7ae-19973c008fd6" providerId="ADAL" clId="{57110421-D69C-47DB-97F9-A70BEF456D0D}" dt="2020-04-10T08:29:28.512" v="176" actId="478"/>
          <ac:spMkLst>
            <pc:docMk/>
            <pc:sldMk cId="4193578471" sldId="472"/>
            <ac:spMk id="49" creationId="{C8C6F4DB-AA81-45C9-87F7-BF05261F596E}"/>
          </ac:spMkLst>
        </pc:spChg>
        <pc:spChg chg="add del mod">
          <ac:chgData name="권재승" userId="773a29d1-1d19-4285-a7ae-19973c008fd6" providerId="ADAL" clId="{57110421-D69C-47DB-97F9-A70BEF456D0D}" dt="2020-04-10T09:17:06.636" v="1841"/>
          <ac:spMkLst>
            <pc:docMk/>
            <pc:sldMk cId="4193578471" sldId="472"/>
            <ac:spMk id="50" creationId="{E1C556E6-FA85-48A0-B997-4B092994917E}"/>
          </ac:spMkLst>
        </pc:spChg>
        <pc:spChg chg="add del mod">
          <ac:chgData name="권재승" userId="773a29d1-1d19-4285-a7ae-19973c008fd6" providerId="ADAL" clId="{57110421-D69C-47DB-97F9-A70BEF456D0D}" dt="2020-04-10T09:17:13.585" v="1877" actId="14100"/>
          <ac:spMkLst>
            <pc:docMk/>
            <pc:sldMk cId="4193578471" sldId="472"/>
            <ac:spMk id="51" creationId="{32A19140-89ED-434D-B10D-AB41F9EDEE1B}"/>
          </ac:spMkLst>
        </pc:spChg>
        <pc:picChg chg="add del mod">
          <ac:chgData name="권재승" userId="773a29d1-1d19-4285-a7ae-19973c008fd6" providerId="ADAL" clId="{57110421-D69C-47DB-97F9-A70BEF456D0D}" dt="2020-04-10T09:20:55.108" v="1966" actId="478"/>
          <ac:picMkLst>
            <pc:docMk/>
            <pc:sldMk cId="4193578471" sldId="472"/>
            <ac:picMk id="2" creationId="{07C9B53D-F00A-4C86-A7C8-7301B41B8793}"/>
          </ac:picMkLst>
        </pc:picChg>
        <pc:picChg chg="add del mod">
          <ac:chgData name="권재승" userId="773a29d1-1d19-4285-a7ae-19973c008fd6" providerId="ADAL" clId="{57110421-D69C-47DB-97F9-A70BEF456D0D}" dt="2020-04-10T10:12:29.808" v="3194" actId="478"/>
          <ac:picMkLst>
            <pc:docMk/>
            <pc:sldMk cId="4193578471" sldId="472"/>
            <ac:picMk id="3" creationId="{D233709F-1327-4383-A984-831388C514F0}"/>
          </ac:picMkLst>
        </pc:picChg>
        <pc:picChg chg="add del mod">
          <ac:chgData name="권재승" userId="773a29d1-1d19-4285-a7ae-19973c008fd6" providerId="ADAL" clId="{57110421-D69C-47DB-97F9-A70BEF456D0D}" dt="2020-04-10T09:19:02.262" v="1909"/>
          <ac:picMkLst>
            <pc:docMk/>
            <pc:sldMk cId="4193578471" sldId="472"/>
            <ac:picMk id="19" creationId="{189B3383-AF86-43F8-BFB0-1F2FC3181146}"/>
          </ac:picMkLst>
        </pc:picChg>
        <pc:picChg chg="add del mod">
          <ac:chgData name="권재승" userId="773a29d1-1d19-4285-a7ae-19973c008fd6" providerId="ADAL" clId="{57110421-D69C-47DB-97F9-A70BEF456D0D}" dt="2020-04-10T09:07:50.991" v="787" actId="478"/>
          <ac:picMkLst>
            <pc:docMk/>
            <pc:sldMk cId="4193578471" sldId="472"/>
            <ac:picMk id="1026" creationId="{9C842F4C-927E-45B5-945E-FDA455F6914B}"/>
          </ac:picMkLst>
        </pc:picChg>
      </pc:sldChg>
      <pc:sldChg chg="del ord">
        <pc:chgData name="권재승" userId="773a29d1-1d19-4285-a7ae-19973c008fd6" providerId="ADAL" clId="{57110421-D69C-47DB-97F9-A70BEF456D0D}" dt="2020-04-10T09:37:15.305" v="2378" actId="47"/>
        <pc:sldMkLst>
          <pc:docMk/>
          <pc:sldMk cId="4191138439" sldId="486"/>
        </pc:sldMkLst>
      </pc:sldChg>
      <pc:sldChg chg="addSp delSp modSp add del mod ord">
        <pc:chgData name="권재승" userId="773a29d1-1d19-4285-a7ae-19973c008fd6" providerId="ADAL" clId="{57110421-D69C-47DB-97F9-A70BEF456D0D}" dt="2020-04-10T09:51:41.128" v="3114" actId="47"/>
        <pc:sldMkLst>
          <pc:docMk/>
          <pc:sldMk cId="1666584526" sldId="487"/>
        </pc:sldMkLst>
        <pc:spChg chg="add del mod">
          <ac:chgData name="권재승" userId="773a29d1-1d19-4285-a7ae-19973c008fd6" providerId="ADAL" clId="{57110421-D69C-47DB-97F9-A70BEF456D0D}" dt="2020-04-10T09:05:06.709" v="585" actId="478"/>
          <ac:spMkLst>
            <pc:docMk/>
            <pc:sldMk cId="1666584526" sldId="487"/>
            <ac:spMk id="2" creationId="{0B3850EA-51F2-42B2-9090-C0FBF1F4AC85}"/>
          </ac:spMkLst>
        </pc:spChg>
        <pc:spChg chg="add del mod">
          <ac:chgData name="권재승" userId="773a29d1-1d19-4285-a7ae-19973c008fd6" providerId="ADAL" clId="{57110421-D69C-47DB-97F9-A70BEF456D0D}" dt="2020-04-10T09:06:26.727" v="659" actId="478"/>
          <ac:spMkLst>
            <pc:docMk/>
            <pc:sldMk cId="1666584526" sldId="487"/>
            <ac:spMk id="10" creationId="{9C28BD2A-B03E-47FF-9820-2B1A8809DBFA}"/>
          </ac:spMkLst>
        </pc:spChg>
        <pc:spChg chg="add mod">
          <ac:chgData name="권재승" userId="773a29d1-1d19-4285-a7ae-19973c008fd6" providerId="ADAL" clId="{57110421-D69C-47DB-97F9-A70BEF456D0D}" dt="2020-04-10T08:30:12.148" v="231"/>
          <ac:spMkLst>
            <pc:docMk/>
            <pc:sldMk cId="1666584526" sldId="487"/>
            <ac:spMk id="11" creationId="{B56A831A-66A8-4EC9-970F-61499D200667}"/>
          </ac:spMkLst>
        </pc:spChg>
        <pc:spChg chg="add mod">
          <ac:chgData name="권재승" userId="773a29d1-1d19-4285-a7ae-19973c008fd6" providerId="ADAL" clId="{57110421-D69C-47DB-97F9-A70BEF456D0D}" dt="2020-04-10T08:30:23.575" v="247"/>
          <ac:spMkLst>
            <pc:docMk/>
            <pc:sldMk cId="1666584526" sldId="487"/>
            <ac:spMk id="12" creationId="{AB6B08DD-D95A-4CDF-A426-21B406C41C99}"/>
          </ac:spMkLst>
        </pc:spChg>
        <pc:spChg chg="add mod">
          <ac:chgData name="권재승" userId="773a29d1-1d19-4285-a7ae-19973c008fd6" providerId="ADAL" clId="{57110421-D69C-47DB-97F9-A70BEF456D0D}" dt="2020-04-10T09:12:32.619" v="1024" actId="14100"/>
          <ac:spMkLst>
            <pc:docMk/>
            <pc:sldMk cId="1666584526" sldId="487"/>
            <ac:spMk id="13" creationId="{A56B60CF-C194-4712-925A-2E93DA9DE92F}"/>
          </ac:spMkLst>
        </pc:spChg>
        <pc:spChg chg="add del mod">
          <ac:chgData name="권재승" userId="773a29d1-1d19-4285-a7ae-19973c008fd6" providerId="ADAL" clId="{57110421-D69C-47DB-97F9-A70BEF456D0D}" dt="2020-04-10T09:11:23.957" v="969" actId="478"/>
          <ac:spMkLst>
            <pc:docMk/>
            <pc:sldMk cId="1666584526" sldId="487"/>
            <ac:spMk id="14" creationId="{077E35C2-4F01-4DB1-B722-F03D94AFB0DF}"/>
          </ac:spMkLst>
        </pc:spChg>
        <pc:spChg chg="add del mod">
          <ac:chgData name="권재승" userId="773a29d1-1d19-4285-a7ae-19973c008fd6" providerId="ADAL" clId="{57110421-D69C-47DB-97F9-A70BEF456D0D}" dt="2020-04-10T09:05:53.387" v="620" actId="21"/>
          <ac:spMkLst>
            <pc:docMk/>
            <pc:sldMk cId="1666584526" sldId="487"/>
            <ac:spMk id="15" creationId="{E7DE6746-3E87-4972-8CF2-7EC89CE53B38}"/>
          </ac:spMkLst>
        </pc:spChg>
        <pc:spChg chg="add del mod">
          <ac:chgData name="권재승" userId="773a29d1-1d19-4285-a7ae-19973c008fd6" providerId="ADAL" clId="{57110421-D69C-47DB-97F9-A70BEF456D0D}" dt="2020-04-10T09:05:53.387" v="620" actId="21"/>
          <ac:spMkLst>
            <pc:docMk/>
            <pc:sldMk cId="1666584526" sldId="487"/>
            <ac:spMk id="17" creationId="{12E8D89C-2CD3-44D2-94EC-06CB9C17540B}"/>
          </ac:spMkLst>
        </pc:spChg>
        <pc:spChg chg="add mod">
          <ac:chgData name="권재승" userId="773a29d1-1d19-4285-a7ae-19973c008fd6" providerId="ADAL" clId="{57110421-D69C-47DB-97F9-A70BEF456D0D}" dt="2020-04-10T09:13:36.050" v="1289"/>
          <ac:spMkLst>
            <pc:docMk/>
            <pc:sldMk cId="1666584526" sldId="487"/>
            <ac:spMk id="18" creationId="{49940E0C-09C0-47EC-96DF-EC52FD36E951}"/>
          </ac:spMkLst>
        </pc:spChg>
        <pc:spChg chg="add del">
          <ac:chgData name="권재승" userId="773a29d1-1d19-4285-a7ae-19973c008fd6" providerId="ADAL" clId="{57110421-D69C-47DB-97F9-A70BEF456D0D}" dt="2020-04-10T09:12:11.603" v="973" actId="478"/>
          <ac:spMkLst>
            <pc:docMk/>
            <pc:sldMk cId="1666584526" sldId="487"/>
            <ac:spMk id="19" creationId="{2EB3C0F0-E5AC-4BCA-A78F-D93013E7EBAE}"/>
          </ac:spMkLst>
        </pc:spChg>
        <pc:spChg chg="add mod">
          <ac:chgData name="권재승" userId="773a29d1-1d19-4285-a7ae-19973c008fd6" providerId="ADAL" clId="{57110421-D69C-47DB-97F9-A70BEF456D0D}" dt="2020-04-10T09:14:38.762" v="1584"/>
          <ac:spMkLst>
            <pc:docMk/>
            <pc:sldMk cId="1666584526" sldId="487"/>
            <ac:spMk id="20" creationId="{ACE2C2AC-7FEE-484D-BEAD-3772730AD551}"/>
          </ac:spMkLst>
        </pc:spChg>
        <pc:spChg chg="add del mod">
          <ac:chgData name="권재승" userId="773a29d1-1d19-4285-a7ae-19973c008fd6" providerId="ADAL" clId="{57110421-D69C-47DB-97F9-A70BEF456D0D}" dt="2020-04-10T09:10:18.984" v="956" actId="478"/>
          <ac:spMkLst>
            <pc:docMk/>
            <pc:sldMk cId="1666584526" sldId="487"/>
            <ac:spMk id="21" creationId="{AD121526-BEE0-4937-AA79-A445CC66AB63}"/>
          </ac:spMkLst>
        </pc:spChg>
        <pc:spChg chg="add mod">
          <ac:chgData name="권재승" userId="773a29d1-1d19-4285-a7ae-19973c008fd6" providerId="ADAL" clId="{57110421-D69C-47DB-97F9-A70BEF456D0D}" dt="2020-04-10T09:15:20.457" v="1727" actId="20577"/>
          <ac:spMkLst>
            <pc:docMk/>
            <pc:sldMk cId="1666584526" sldId="487"/>
            <ac:spMk id="22" creationId="{C38B7713-FB3B-43A3-9A2F-47D8A91804BF}"/>
          </ac:spMkLst>
        </pc:spChg>
        <pc:spChg chg="mod">
          <ac:chgData name="권재승" userId="773a29d1-1d19-4285-a7ae-19973c008fd6" providerId="ADAL" clId="{57110421-D69C-47DB-97F9-A70BEF456D0D}" dt="2020-04-10T08:43:07.344" v="582"/>
          <ac:spMkLst>
            <pc:docMk/>
            <pc:sldMk cId="1666584526" sldId="487"/>
            <ac:spMk id="25" creationId="{7FBEA31C-9722-4C00-9B2A-0E9FDE76EFA3}"/>
          </ac:spMkLst>
        </pc:spChg>
        <pc:spChg chg="add del mod">
          <ac:chgData name="권재승" userId="773a29d1-1d19-4285-a7ae-19973c008fd6" providerId="ADAL" clId="{57110421-D69C-47DB-97F9-A70BEF456D0D}" dt="2020-04-10T09:09:25.718" v="932" actId="478"/>
          <ac:spMkLst>
            <pc:docMk/>
            <pc:sldMk cId="1666584526" sldId="487"/>
            <ac:spMk id="26" creationId="{3D64D83B-E29A-4F6D-8900-9DC26E6B7755}"/>
          </ac:spMkLst>
        </pc:spChg>
        <pc:picChg chg="add mod">
          <ac:chgData name="권재승" userId="773a29d1-1d19-4285-a7ae-19973c008fd6" providerId="ADAL" clId="{57110421-D69C-47DB-97F9-A70BEF456D0D}" dt="2020-04-10T09:09:30.607" v="935" actId="1076"/>
          <ac:picMkLst>
            <pc:docMk/>
            <pc:sldMk cId="1666584526" sldId="487"/>
            <ac:picMk id="4" creationId="{E47746B3-D5AE-4B2B-9103-09402FA37535}"/>
          </ac:picMkLst>
        </pc:picChg>
        <pc:picChg chg="add del mod">
          <ac:chgData name="권재승" userId="773a29d1-1d19-4285-a7ae-19973c008fd6" providerId="ADAL" clId="{57110421-D69C-47DB-97F9-A70BEF456D0D}" dt="2020-04-10T09:10:46.869" v="966" actId="478"/>
          <ac:picMkLst>
            <pc:docMk/>
            <pc:sldMk cId="1666584526" sldId="487"/>
            <ac:picMk id="7" creationId="{5932674C-A0AE-44A1-867C-4A32EE0D8DD6}"/>
          </ac:picMkLst>
        </pc:picChg>
        <pc:picChg chg="add del mod">
          <ac:chgData name="권재승" userId="773a29d1-1d19-4285-a7ae-19973c008fd6" providerId="ADAL" clId="{57110421-D69C-47DB-97F9-A70BEF456D0D}" dt="2020-04-10T09:10:44.171" v="964" actId="478"/>
          <ac:picMkLst>
            <pc:docMk/>
            <pc:sldMk cId="1666584526" sldId="487"/>
            <ac:picMk id="9" creationId="{8A687704-03B3-4E7A-8651-91465C1C9717}"/>
          </ac:picMkLst>
        </pc:picChg>
        <pc:picChg chg="add mod">
          <ac:chgData name="권재승" userId="773a29d1-1d19-4285-a7ae-19973c008fd6" providerId="ADAL" clId="{57110421-D69C-47DB-97F9-A70BEF456D0D}" dt="2020-04-10T09:10:45.821" v="965" actId="1076"/>
          <ac:picMkLst>
            <pc:docMk/>
            <pc:sldMk cId="1666584526" sldId="487"/>
            <ac:picMk id="28" creationId="{0F8D9A32-8CC9-428B-9BBE-D4FCC56D6330}"/>
          </ac:picMkLst>
        </pc:picChg>
        <pc:picChg chg="add mod">
          <ac:chgData name="권재승" userId="773a29d1-1d19-4285-a7ae-19973c008fd6" providerId="ADAL" clId="{57110421-D69C-47DB-97F9-A70BEF456D0D}" dt="2020-04-10T09:11:26.956" v="971" actId="1076"/>
          <ac:picMkLst>
            <pc:docMk/>
            <pc:sldMk cId="1666584526" sldId="487"/>
            <ac:picMk id="30" creationId="{985DE81B-DB97-4FD9-A03E-98E07A485D0B}"/>
          </ac:picMkLst>
        </pc:picChg>
        <pc:picChg chg="add mod">
          <ac:chgData name="권재승" userId="773a29d1-1d19-4285-a7ae-19973c008fd6" providerId="ADAL" clId="{57110421-D69C-47DB-97F9-A70BEF456D0D}" dt="2020-04-10T09:12:17.273" v="976" actId="1076"/>
          <ac:picMkLst>
            <pc:docMk/>
            <pc:sldMk cId="1666584526" sldId="487"/>
            <ac:picMk id="33" creationId="{DCE1A86D-E29C-44BB-9B64-757AFDED2AD9}"/>
          </ac:picMkLst>
        </pc:picChg>
        <pc:picChg chg="mod">
          <ac:chgData name="권재승" userId="773a29d1-1d19-4285-a7ae-19973c008fd6" providerId="ADAL" clId="{57110421-D69C-47DB-97F9-A70BEF456D0D}" dt="2020-04-10T09:05:41.438" v="616" actId="1076"/>
          <ac:picMkLst>
            <pc:docMk/>
            <pc:sldMk cId="1666584526" sldId="487"/>
            <ac:picMk id="1026" creationId="{9C842F4C-927E-45B5-945E-FDA455F6914B}"/>
          </ac:picMkLst>
        </pc:picChg>
      </pc:sldChg>
      <pc:sldChg chg="addSp delSp modSp add del mod">
        <pc:chgData name="권재승" userId="773a29d1-1d19-4285-a7ae-19973c008fd6" providerId="ADAL" clId="{57110421-D69C-47DB-97F9-A70BEF456D0D}" dt="2020-04-10T10:21:51.958" v="3510" actId="47"/>
        <pc:sldMkLst>
          <pc:docMk/>
          <pc:sldMk cId="3801094886" sldId="488"/>
        </pc:sldMkLst>
        <pc:spChg chg="mod">
          <ac:chgData name="권재승" userId="773a29d1-1d19-4285-a7ae-19973c008fd6" providerId="ADAL" clId="{57110421-D69C-47DB-97F9-A70BEF456D0D}" dt="2020-04-10T09:44:36.774" v="2688" actId="20577"/>
          <ac:spMkLst>
            <pc:docMk/>
            <pc:sldMk cId="3801094886" sldId="488"/>
            <ac:spMk id="24" creationId="{152DE8B9-6B21-4ACE-A7CC-855474BFCAD4}"/>
          </ac:spMkLst>
        </pc:spChg>
        <pc:spChg chg="del">
          <ac:chgData name="권재승" userId="773a29d1-1d19-4285-a7ae-19973c008fd6" providerId="ADAL" clId="{57110421-D69C-47DB-97F9-A70BEF456D0D}" dt="2020-04-10T09:22:49.600" v="2020" actId="478"/>
          <ac:spMkLst>
            <pc:docMk/>
            <pc:sldMk cId="3801094886" sldId="488"/>
            <ac:spMk id="31" creationId="{8C9CBCD1-7B36-45D4-B9CF-CC1192B666F7}"/>
          </ac:spMkLst>
        </pc:spChg>
        <pc:spChg chg="mod">
          <ac:chgData name="권재승" userId="773a29d1-1d19-4285-a7ae-19973c008fd6" providerId="ADAL" clId="{57110421-D69C-47DB-97F9-A70BEF456D0D}" dt="2020-04-10T09:24:28.908" v="2070" actId="1036"/>
          <ac:spMkLst>
            <pc:docMk/>
            <pc:sldMk cId="3801094886" sldId="488"/>
            <ac:spMk id="48" creationId="{6C26EAF8-C94D-4695-92E0-45819957E08F}"/>
          </ac:spMkLst>
        </pc:spChg>
        <pc:spChg chg="mod">
          <ac:chgData name="권재승" userId="773a29d1-1d19-4285-a7ae-19973c008fd6" providerId="ADAL" clId="{57110421-D69C-47DB-97F9-A70BEF456D0D}" dt="2020-04-10T09:24:28.908" v="2070" actId="1036"/>
          <ac:spMkLst>
            <pc:docMk/>
            <pc:sldMk cId="3801094886" sldId="488"/>
            <ac:spMk id="49" creationId="{C8C6F4DB-AA81-45C9-87F7-BF05261F596E}"/>
          </ac:spMkLst>
        </pc:spChg>
        <pc:spChg chg="mod">
          <ac:chgData name="권재승" userId="773a29d1-1d19-4285-a7ae-19973c008fd6" providerId="ADAL" clId="{57110421-D69C-47DB-97F9-A70BEF456D0D}" dt="2020-04-10T09:24:39.116" v="2072" actId="207"/>
          <ac:spMkLst>
            <pc:docMk/>
            <pc:sldMk cId="3801094886" sldId="488"/>
            <ac:spMk id="50" creationId="{E1C556E6-FA85-48A0-B997-4B092994917E}"/>
          </ac:spMkLst>
        </pc:spChg>
        <pc:spChg chg="mod">
          <ac:chgData name="권재승" userId="773a29d1-1d19-4285-a7ae-19973c008fd6" providerId="ADAL" clId="{57110421-D69C-47DB-97F9-A70BEF456D0D}" dt="2020-04-10T09:24:31.868" v="2071" actId="207"/>
          <ac:spMkLst>
            <pc:docMk/>
            <pc:sldMk cId="3801094886" sldId="488"/>
            <ac:spMk id="51" creationId="{32A19140-89ED-434D-B10D-AB41F9EDEE1B}"/>
          </ac:spMkLst>
        </pc:spChg>
        <pc:picChg chg="del mod">
          <ac:chgData name="권재승" userId="773a29d1-1d19-4285-a7ae-19973c008fd6" providerId="ADAL" clId="{57110421-D69C-47DB-97F9-A70BEF456D0D}" dt="2020-04-10T10:12:33.197" v="3195" actId="478"/>
          <ac:picMkLst>
            <pc:docMk/>
            <pc:sldMk cId="3801094886" sldId="488"/>
            <ac:picMk id="2" creationId="{07C9B53D-F00A-4C86-A7C8-7301B41B8793}"/>
          </ac:picMkLst>
        </pc:picChg>
        <pc:picChg chg="add del mod">
          <ac:chgData name="권재승" userId="773a29d1-1d19-4285-a7ae-19973c008fd6" providerId="ADAL" clId="{57110421-D69C-47DB-97F9-A70BEF456D0D}" dt="2020-04-10T10:12:33.197" v="3195" actId="478"/>
          <ac:picMkLst>
            <pc:docMk/>
            <pc:sldMk cId="3801094886" sldId="488"/>
            <ac:picMk id="3" creationId="{B44B3742-5F2F-48F3-B9B6-3F92F22355CE}"/>
          </ac:picMkLst>
        </pc:picChg>
        <pc:picChg chg="add del mod">
          <ac:chgData name="권재승" userId="773a29d1-1d19-4285-a7ae-19973c008fd6" providerId="ADAL" clId="{57110421-D69C-47DB-97F9-A70BEF456D0D}" dt="2020-04-10T10:12:33.197" v="3195" actId="478"/>
          <ac:picMkLst>
            <pc:docMk/>
            <pc:sldMk cId="3801094886" sldId="488"/>
            <ac:picMk id="4" creationId="{6B536779-45BC-4C0C-93C8-3D3D23D5AAF2}"/>
          </ac:picMkLst>
        </pc:picChg>
        <pc:picChg chg="add mod">
          <ac:chgData name="권재승" userId="773a29d1-1d19-4285-a7ae-19973c008fd6" providerId="ADAL" clId="{57110421-D69C-47DB-97F9-A70BEF456D0D}" dt="2020-04-10T10:12:50.303" v="3207" actId="1076"/>
          <ac:picMkLst>
            <pc:docMk/>
            <pc:sldMk cId="3801094886" sldId="488"/>
            <ac:picMk id="6" creationId="{8F064ED4-9F50-4B2D-A3C6-61F136632F1A}"/>
          </ac:picMkLst>
        </pc:picChg>
      </pc:sldChg>
      <pc:sldChg chg="addSp delSp add del mod">
        <pc:chgData name="권재승" userId="773a29d1-1d19-4285-a7ae-19973c008fd6" providerId="ADAL" clId="{57110421-D69C-47DB-97F9-A70BEF456D0D}" dt="2020-04-10T09:08:12.302" v="793" actId="47"/>
        <pc:sldMkLst>
          <pc:docMk/>
          <pc:sldMk cId="4067123800" sldId="488"/>
        </pc:sldMkLst>
        <pc:spChg chg="add del">
          <ac:chgData name="권재승" userId="773a29d1-1d19-4285-a7ae-19973c008fd6" providerId="ADAL" clId="{57110421-D69C-47DB-97F9-A70BEF456D0D}" dt="2020-04-10T09:08:10.300" v="791" actId="478"/>
          <ac:spMkLst>
            <pc:docMk/>
            <pc:sldMk cId="4067123800" sldId="488"/>
            <ac:spMk id="12" creationId="{AB6B08DD-D95A-4CDF-A426-21B406C41C99}"/>
          </ac:spMkLst>
        </pc:spChg>
        <pc:spChg chg="add del">
          <ac:chgData name="권재승" userId="773a29d1-1d19-4285-a7ae-19973c008fd6" providerId="ADAL" clId="{57110421-D69C-47DB-97F9-A70BEF456D0D}" dt="2020-04-10T09:08:10.634" v="792" actId="478"/>
          <ac:spMkLst>
            <pc:docMk/>
            <pc:sldMk cId="4067123800" sldId="488"/>
            <ac:spMk id="18" creationId="{49940E0C-09C0-47EC-96DF-EC52FD36E951}"/>
          </ac:spMkLst>
        </pc:spChg>
      </pc:sldChg>
      <pc:sldChg chg="delSp modSp add del mod">
        <pc:chgData name="권재승" userId="773a29d1-1d19-4285-a7ae-19973c008fd6" providerId="ADAL" clId="{57110421-D69C-47DB-97F9-A70BEF456D0D}" dt="2020-04-10T10:21:51.958" v="3510" actId="47"/>
        <pc:sldMkLst>
          <pc:docMk/>
          <pc:sldMk cId="561785239" sldId="489"/>
        </pc:sldMkLst>
        <pc:spChg chg="mod">
          <ac:chgData name="권재승" userId="773a29d1-1d19-4285-a7ae-19973c008fd6" providerId="ADAL" clId="{57110421-D69C-47DB-97F9-A70BEF456D0D}" dt="2020-04-10T09:44:45.355" v="2689"/>
          <ac:spMkLst>
            <pc:docMk/>
            <pc:sldMk cId="561785239" sldId="489"/>
            <ac:spMk id="24" creationId="{152DE8B9-6B21-4ACE-A7CC-855474BFCAD4}"/>
          </ac:spMkLst>
        </pc:spChg>
        <pc:spChg chg="mod">
          <ac:chgData name="권재승" userId="773a29d1-1d19-4285-a7ae-19973c008fd6" providerId="ADAL" clId="{57110421-D69C-47DB-97F9-A70BEF456D0D}" dt="2020-04-10T09:24:52.054" v="2087" actId="207"/>
          <ac:spMkLst>
            <pc:docMk/>
            <pc:sldMk cId="561785239" sldId="489"/>
            <ac:spMk id="38" creationId="{B557FFDB-F225-488B-8116-11ADAC426E6F}"/>
          </ac:spMkLst>
        </pc:spChg>
        <pc:spChg chg="mod">
          <ac:chgData name="권재승" userId="773a29d1-1d19-4285-a7ae-19973c008fd6" providerId="ADAL" clId="{57110421-D69C-47DB-97F9-A70BEF456D0D}" dt="2020-04-10T09:24:50.028" v="2086" actId="1036"/>
          <ac:spMkLst>
            <pc:docMk/>
            <pc:sldMk cId="561785239" sldId="489"/>
            <ac:spMk id="48" creationId="{6C26EAF8-C94D-4695-92E0-45819957E08F}"/>
          </ac:spMkLst>
        </pc:spChg>
        <pc:spChg chg="mod">
          <ac:chgData name="권재승" userId="773a29d1-1d19-4285-a7ae-19973c008fd6" providerId="ADAL" clId="{57110421-D69C-47DB-97F9-A70BEF456D0D}" dt="2020-04-10T09:24:50.028" v="2086" actId="1036"/>
          <ac:spMkLst>
            <pc:docMk/>
            <pc:sldMk cId="561785239" sldId="489"/>
            <ac:spMk id="49" creationId="{C8C6F4DB-AA81-45C9-87F7-BF05261F596E}"/>
          </ac:spMkLst>
        </pc:spChg>
        <pc:spChg chg="mod">
          <ac:chgData name="권재승" userId="773a29d1-1d19-4285-a7ae-19973c008fd6" providerId="ADAL" clId="{57110421-D69C-47DB-97F9-A70BEF456D0D}" dt="2020-04-10T09:24:55.180" v="2088" actId="207"/>
          <ac:spMkLst>
            <pc:docMk/>
            <pc:sldMk cId="561785239" sldId="489"/>
            <ac:spMk id="51" creationId="{32A19140-89ED-434D-B10D-AB41F9EDEE1B}"/>
          </ac:spMkLst>
        </pc:spChg>
        <pc:picChg chg="del">
          <ac:chgData name="권재승" userId="773a29d1-1d19-4285-a7ae-19973c008fd6" providerId="ADAL" clId="{57110421-D69C-47DB-97F9-A70BEF456D0D}" dt="2020-04-10T09:24:43.140" v="2074" actId="478"/>
          <ac:picMkLst>
            <pc:docMk/>
            <pc:sldMk cId="561785239" sldId="489"/>
            <ac:picMk id="2" creationId="{07C9B53D-F00A-4C86-A7C8-7301B41B8793}"/>
          </ac:picMkLst>
        </pc:picChg>
        <pc:picChg chg="del">
          <ac:chgData name="권재승" userId="773a29d1-1d19-4285-a7ae-19973c008fd6" providerId="ADAL" clId="{57110421-D69C-47DB-97F9-A70BEF456D0D}" dt="2020-04-10T09:24:43.140" v="2074" actId="478"/>
          <ac:picMkLst>
            <pc:docMk/>
            <pc:sldMk cId="561785239" sldId="489"/>
            <ac:picMk id="3" creationId="{B44B3742-5F2F-48F3-B9B6-3F92F22355CE}"/>
          </ac:picMkLst>
        </pc:picChg>
        <pc:picChg chg="del">
          <ac:chgData name="권재승" userId="773a29d1-1d19-4285-a7ae-19973c008fd6" providerId="ADAL" clId="{57110421-D69C-47DB-97F9-A70BEF456D0D}" dt="2020-04-10T09:24:43.140" v="2074" actId="478"/>
          <ac:picMkLst>
            <pc:docMk/>
            <pc:sldMk cId="561785239" sldId="489"/>
            <ac:picMk id="4" creationId="{6B536779-45BC-4C0C-93C8-3D3D23D5AAF2}"/>
          </ac:picMkLst>
        </pc:picChg>
      </pc:sldChg>
      <pc:sldChg chg="modSp add del mod">
        <pc:chgData name="권재승" userId="773a29d1-1d19-4285-a7ae-19973c008fd6" providerId="ADAL" clId="{57110421-D69C-47DB-97F9-A70BEF456D0D}" dt="2020-04-10T10:21:51.958" v="3510" actId="47"/>
        <pc:sldMkLst>
          <pc:docMk/>
          <pc:sldMk cId="2160964220" sldId="490"/>
        </pc:sldMkLst>
        <pc:spChg chg="mod">
          <ac:chgData name="권재승" userId="773a29d1-1d19-4285-a7ae-19973c008fd6" providerId="ADAL" clId="{57110421-D69C-47DB-97F9-A70BEF456D0D}" dt="2020-04-10T09:25:07.549" v="2106" actId="207"/>
          <ac:spMkLst>
            <pc:docMk/>
            <pc:sldMk cId="2160964220" sldId="490"/>
            <ac:spMk id="18" creationId="{0737D612-F0CB-4696-A288-5B65C750C091}"/>
          </ac:spMkLst>
        </pc:spChg>
        <pc:spChg chg="mod">
          <ac:chgData name="권재승" userId="773a29d1-1d19-4285-a7ae-19973c008fd6" providerId="ADAL" clId="{57110421-D69C-47DB-97F9-A70BEF456D0D}" dt="2020-04-10T09:44:54.916" v="2691"/>
          <ac:spMkLst>
            <pc:docMk/>
            <pc:sldMk cId="2160964220" sldId="490"/>
            <ac:spMk id="24" creationId="{152DE8B9-6B21-4ACE-A7CC-855474BFCAD4}"/>
          </ac:spMkLst>
        </pc:spChg>
        <pc:spChg chg="mod">
          <ac:chgData name="권재승" userId="773a29d1-1d19-4285-a7ae-19973c008fd6" providerId="ADAL" clId="{57110421-D69C-47DB-97F9-A70BEF456D0D}" dt="2020-04-10T09:25:09.998" v="2107" actId="207"/>
          <ac:spMkLst>
            <pc:docMk/>
            <pc:sldMk cId="2160964220" sldId="490"/>
            <ac:spMk id="38" creationId="{B557FFDB-F225-488B-8116-11ADAC426E6F}"/>
          </ac:spMkLst>
        </pc:spChg>
        <pc:spChg chg="mod">
          <ac:chgData name="권재승" userId="773a29d1-1d19-4285-a7ae-19973c008fd6" providerId="ADAL" clId="{57110421-D69C-47DB-97F9-A70BEF456D0D}" dt="2020-04-10T09:25:05.240" v="2105" actId="1035"/>
          <ac:spMkLst>
            <pc:docMk/>
            <pc:sldMk cId="2160964220" sldId="490"/>
            <ac:spMk id="48" creationId="{6C26EAF8-C94D-4695-92E0-45819957E08F}"/>
          </ac:spMkLst>
        </pc:spChg>
        <pc:spChg chg="mod">
          <ac:chgData name="권재승" userId="773a29d1-1d19-4285-a7ae-19973c008fd6" providerId="ADAL" clId="{57110421-D69C-47DB-97F9-A70BEF456D0D}" dt="2020-04-10T09:25:05.240" v="2105" actId="1035"/>
          <ac:spMkLst>
            <pc:docMk/>
            <pc:sldMk cId="2160964220" sldId="490"/>
            <ac:spMk id="49" creationId="{C8C6F4DB-AA81-45C9-87F7-BF05261F596E}"/>
          </ac:spMkLst>
        </pc:spChg>
      </pc:sldChg>
      <pc:sldChg chg="modSp add del mod">
        <pc:chgData name="권재승" userId="773a29d1-1d19-4285-a7ae-19973c008fd6" providerId="ADAL" clId="{57110421-D69C-47DB-97F9-A70BEF456D0D}" dt="2020-04-10T10:21:51.958" v="3510" actId="47"/>
        <pc:sldMkLst>
          <pc:docMk/>
          <pc:sldMk cId="1689461806" sldId="491"/>
        </pc:sldMkLst>
        <pc:spChg chg="mod">
          <ac:chgData name="권재승" userId="773a29d1-1d19-4285-a7ae-19973c008fd6" providerId="ADAL" clId="{57110421-D69C-47DB-97F9-A70BEF456D0D}" dt="2020-04-10T09:25:58.290" v="2178" actId="207"/>
          <ac:spMkLst>
            <pc:docMk/>
            <pc:sldMk cId="1689461806" sldId="491"/>
            <ac:spMk id="18" creationId="{0737D612-F0CB-4696-A288-5B65C750C091}"/>
          </ac:spMkLst>
        </pc:spChg>
        <pc:spChg chg="mod">
          <ac:chgData name="권재승" userId="773a29d1-1d19-4285-a7ae-19973c008fd6" providerId="ADAL" clId="{57110421-D69C-47DB-97F9-A70BEF456D0D}" dt="2020-04-10T09:25:56.105" v="2177" actId="207"/>
          <ac:spMkLst>
            <pc:docMk/>
            <pc:sldMk cId="1689461806" sldId="491"/>
            <ac:spMk id="20" creationId="{BD5E3A89-865B-4CE5-8716-A249A8EB8CAE}"/>
          </ac:spMkLst>
        </pc:spChg>
        <pc:spChg chg="mod">
          <ac:chgData name="권재승" userId="773a29d1-1d19-4285-a7ae-19973c008fd6" providerId="ADAL" clId="{57110421-D69C-47DB-97F9-A70BEF456D0D}" dt="2020-04-10T09:44:58.769" v="2692"/>
          <ac:spMkLst>
            <pc:docMk/>
            <pc:sldMk cId="1689461806" sldId="491"/>
            <ac:spMk id="24" creationId="{152DE8B9-6B21-4ACE-A7CC-855474BFCAD4}"/>
          </ac:spMkLst>
        </pc:spChg>
        <pc:spChg chg="mod">
          <ac:chgData name="권재승" userId="773a29d1-1d19-4285-a7ae-19973c008fd6" providerId="ADAL" clId="{57110421-D69C-47DB-97F9-A70BEF456D0D}" dt="2020-04-10T09:25:54.032" v="2176" actId="1036"/>
          <ac:spMkLst>
            <pc:docMk/>
            <pc:sldMk cId="1689461806" sldId="491"/>
            <ac:spMk id="48" creationId="{6C26EAF8-C94D-4695-92E0-45819957E08F}"/>
          </ac:spMkLst>
        </pc:spChg>
        <pc:spChg chg="mod">
          <ac:chgData name="권재승" userId="773a29d1-1d19-4285-a7ae-19973c008fd6" providerId="ADAL" clId="{57110421-D69C-47DB-97F9-A70BEF456D0D}" dt="2020-04-10T09:25:54.032" v="2176" actId="1036"/>
          <ac:spMkLst>
            <pc:docMk/>
            <pc:sldMk cId="1689461806" sldId="491"/>
            <ac:spMk id="49" creationId="{C8C6F4DB-AA81-45C9-87F7-BF05261F596E}"/>
          </ac:spMkLst>
        </pc:spChg>
      </pc:sldChg>
      <pc:sldChg chg="addSp delSp modSp add mod">
        <pc:chgData name="권재승" userId="773a29d1-1d19-4285-a7ae-19973c008fd6" providerId="ADAL" clId="{57110421-D69C-47DB-97F9-A70BEF456D0D}" dt="2020-04-10T10:25:07.568" v="3576" actId="20577"/>
        <pc:sldMkLst>
          <pc:docMk/>
          <pc:sldMk cId="3024244957" sldId="492"/>
        </pc:sldMkLst>
        <pc:spChg chg="add mod">
          <ac:chgData name="권재승" userId="773a29d1-1d19-4285-a7ae-19973c008fd6" providerId="ADAL" clId="{57110421-D69C-47DB-97F9-A70BEF456D0D}" dt="2020-04-10T09:49:36.673" v="2985"/>
          <ac:spMkLst>
            <pc:docMk/>
            <pc:sldMk cId="3024244957" sldId="492"/>
            <ac:spMk id="10" creationId="{5B827CE0-F22A-4EFC-9B79-ADC8D4944817}"/>
          </ac:spMkLst>
        </pc:spChg>
        <pc:spChg chg="mod">
          <ac:chgData name="권재승" userId="773a29d1-1d19-4285-a7ae-19973c008fd6" providerId="ADAL" clId="{57110421-D69C-47DB-97F9-A70BEF456D0D}" dt="2020-04-10T09:49:32.926" v="2979"/>
          <ac:spMkLst>
            <pc:docMk/>
            <pc:sldMk cId="3024244957" sldId="492"/>
            <ac:spMk id="14" creationId="{D209326C-BCA8-FA43-805F-EDF6CA7A5EE8}"/>
          </ac:spMkLst>
        </pc:spChg>
        <pc:spChg chg="mod">
          <ac:chgData name="권재승" userId="773a29d1-1d19-4285-a7ae-19973c008fd6" providerId="ADAL" clId="{57110421-D69C-47DB-97F9-A70BEF456D0D}" dt="2020-04-10T09:49:40.363" v="3012"/>
          <ac:spMkLst>
            <pc:docMk/>
            <pc:sldMk cId="3024244957" sldId="492"/>
            <ac:spMk id="17" creationId="{DEEAFAB4-661D-41CE-9260-9C88F2BC83BE}"/>
          </ac:spMkLst>
        </pc:spChg>
        <pc:spChg chg="del">
          <ac:chgData name="권재승" userId="773a29d1-1d19-4285-a7ae-19973c008fd6" providerId="ADAL" clId="{57110421-D69C-47DB-97F9-A70BEF456D0D}" dt="2020-04-10T09:42:54.666" v="2471" actId="478"/>
          <ac:spMkLst>
            <pc:docMk/>
            <pc:sldMk cId="3024244957" sldId="492"/>
            <ac:spMk id="19" creationId="{5C302683-F9D9-4816-B00F-5AF699BB0E4C}"/>
          </ac:spMkLst>
        </pc:spChg>
        <pc:spChg chg="mod">
          <ac:chgData name="권재승" userId="773a29d1-1d19-4285-a7ae-19973c008fd6" providerId="ADAL" clId="{57110421-D69C-47DB-97F9-A70BEF456D0D}" dt="2020-04-10T10:25:07.568" v="3576" actId="20577"/>
          <ac:spMkLst>
            <pc:docMk/>
            <pc:sldMk cId="3024244957" sldId="492"/>
            <ac:spMk id="23" creationId="{526C8BDF-5FD0-49BB-AC98-EDD9B494D8F6}"/>
          </ac:spMkLst>
        </pc:spChg>
      </pc:sldChg>
      <pc:sldChg chg="modSp add mod">
        <pc:chgData name="권재승" userId="773a29d1-1d19-4285-a7ae-19973c008fd6" providerId="ADAL" clId="{57110421-D69C-47DB-97F9-A70BEF456D0D}" dt="2020-04-10T10:24:59.401" v="3569" actId="20577"/>
        <pc:sldMkLst>
          <pc:docMk/>
          <pc:sldMk cId="412305874" sldId="493"/>
        </pc:sldMkLst>
        <pc:spChg chg="mod">
          <ac:chgData name="권재승" userId="773a29d1-1d19-4285-a7ae-19973c008fd6" providerId="ADAL" clId="{57110421-D69C-47DB-97F9-A70BEF456D0D}" dt="2020-04-10T09:40:34.679" v="2455"/>
          <ac:spMkLst>
            <pc:docMk/>
            <pc:sldMk cId="412305874" sldId="493"/>
            <ac:spMk id="8" creationId="{00000000-0000-0000-0000-000000000000}"/>
          </ac:spMkLst>
        </pc:spChg>
        <pc:spChg chg="mod">
          <ac:chgData name="권재승" userId="773a29d1-1d19-4285-a7ae-19973c008fd6" providerId="ADAL" clId="{57110421-D69C-47DB-97F9-A70BEF456D0D}" dt="2020-04-10T09:50:14.588" v="3058"/>
          <ac:spMkLst>
            <pc:docMk/>
            <pc:sldMk cId="412305874" sldId="493"/>
            <ac:spMk id="38" creationId="{334408B6-59FA-43A3-872E-FE6EB6BCA7B4}"/>
          </ac:spMkLst>
        </pc:spChg>
        <pc:spChg chg="mod">
          <ac:chgData name="권재승" userId="773a29d1-1d19-4285-a7ae-19973c008fd6" providerId="ADAL" clId="{57110421-D69C-47DB-97F9-A70BEF456D0D}" dt="2020-04-10T10:24:59.401" v="3569" actId="20577"/>
          <ac:spMkLst>
            <pc:docMk/>
            <pc:sldMk cId="412305874" sldId="493"/>
            <ac:spMk id="47" creationId="{D4CA34B5-A700-40AE-AFE1-5F8D7B9A5F73}"/>
          </ac:spMkLst>
        </pc:spChg>
      </pc:sldChg>
      <pc:sldChg chg="delSp modSp add mod">
        <pc:chgData name="권재승" userId="773a29d1-1d19-4285-a7ae-19973c008fd6" providerId="ADAL" clId="{57110421-D69C-47DB-97F9-A70BEF456D0D}" dt="2020-04-10T10:24:56.672" v="3567" actId="20577"/>
        <pc:sldMkLst>
          <pc:docMk/>
          <pc:sldMk cId="3575040705" sldId="494"/>
        </pc:sldMkLst>
        <pc:spChg chg="mod">
          <ac:chgData name="권재승" userId="773a29d1-1d19-4285-a7ae-19973c008fd6" providerId="ADAL" clId="{57110421-D69C-47DB-97F9-A70BEF456D0D}" dt="2020-04-10T09:41:14.199" v="2458"/>
          <ac:spMkLst>
            <pc:docMk/>
            <pc:sldMk cId="3575040705" sldId="494"/>
            <ac:spMk id="17" creationId="{00000000-0000-0000-0000-000000000000}"/>
          </ac:spMkLst>
        </pc:spChg>
        <pc:spChg chg="mod">
          <ac:chgData name="권재승" userId="773a29d1-1d19-4285-a7ae-19973c008fd6" providerId="ADAL" clId="{57110421-D69C-47DB-97F9-A70BEF456D0D}" dt="2020-04-10T09:50:20.211" v="3081"/>
          <ac:spMkLst>
            <pc:docMk/>
            <pc:sldMk cId="3575040705" sldId="494"/>
            <ac:spMk id="18" creationId="{334408B6-59FA-43A3-872E-FE6EB6BCA7B4}"/>
          </ac:spMkLst>
        </pc:spChg>
        <pc:spChg chg="mod">
          <ac:chgData name="권재승" userId="773a29d1-1d19-4285-a7ae-19973c008fd6" providerId="ADAL" clId="{57110421-D69C-47DB-97F9-A70BEF456D0D}" dt="2020-04-10T10:24:56.672" v="3567" actId="20577"/>
          <ac:spMkLst>
            <pc:docMk/>
            <pc:sldMk cId="3575040705" sldId="494"/>
            <ac:spMk id="32" creationId="{D9014731-AA4C-499C-A596-FD3A8FF05853}"/>
          </ac:spMkLst>
        </pc:spChg>
        <pc:spChg chg="del">
          <ac:chgData name="권재승" userId="773a29d1-1d19-4285-a7ae-19973c008fd6" providerId="ADAL" clId="{57110421-D69C-47DB-97F9-A70BEF456D0D}" dt="2020-04-10T09:51:02.390" v="3090" actId="478"/>
          <ac:spMkLst>
            <pc:docMk/>
            <pc:sldMk cId="3575040705" sldId="494"/>
            <ac:spMk id="51" creationId="{32A19140-89ED-434D-B10D-AB41F9EDEE1B}"/>
          </ac:spMkLst>
        </pc:spChg>
      </pc:sldChg>
      <pc:sldChg chg="addSp delSp modSp add mod">
        <pc:chgData name="권재승" userId="773a29d1-1d19-4285-a7ae-19973c008fd6" providerId="ADAL" clId="{57110421-D69C-47DB-97F9-A70BEF456D0D}" dt="2020-04-10T10:24:53.887" v="3565" actId="20577"/>
        <pc:sldMkLst>
          <pc:docMk/>
          <pc:sldMk cId="989735154" sldId="495"/>
        </pc:sldMkLst>
        <pc:spChg chg="add del mod">
          <ac:chgData name="권재승" userId="773a29d1-1d19-4285-a7ae-19973c008fd6" providerId="ADAL" clId="{57110421-D69C-47DB-97F9-A70BEF456D0D}" dt="2020-04-10T09:51:00.591" v="3089" actId="478"/>
          <ac:spMkLst>
            <pc:docMk/>
            <pc:sldMk cId="989735154" sldId="495"/>
            <ac:spMk id="14" creationId="{9E345FD6-5B4B-45D3-9D92-9D371672652F}"/>
          </ac:spMkLst>
        </pc:spChg>
        <pc:spChg chg="mod">
          <ac:chgData name="권재승" userId="773a29d1-1d19-4285-a7ae-19973c008fd6" providerId="ADAL" clId="{57110421-D69C-47DB-97F9-A70BEF456D0D}" dt="2020-04-10T09:41:16.192" v="2459"/>
          <ac:spMkLst>
            <pc:docMk/>
            <pc:sldMk cId="989735154" sldId="495"/>
            <ac:spMk id="17" creationId="{00000000-0000-0000-0000-000000000000}"/>
          </ac:spMkLst>
        </pc:spChg>
        <pc:spChg chg="mod">
          <ac:chgData name="권재승" userId="773a29d1-1d19-4285-a7ae-19973c008fd6" providerId="ADAL" clId="{57110421-D69C-47DB-97F9-A70BEF456D0D}" dt="2020-04-10T09:50:22.914" v="3082"/>
          <ac:spMkLst>
            <pc:docMk/>
            <pc:sldMk cId="989735154" sldId="495"/>
            <ac:spMk id="18" creationId="{334408B6-59FA-43A3-872E-FE6EB6BCA7B4}"/>
          </ac:spMkLst>
        </pc:spChg>
        <pc:spChg chg="mod">
          <ac:chgData name="권재승" userId="773a29d1-1d19-4285-a7ae-19973c008fd6" providerId="ADAL" clId="{57110421-D69C-47DB-97F9-A70BEF456D0D}" dt="2020-04-10T09:42:07.900" v="2470"/>
          <ac:spMkLst>
            <pc:docMk/>
            <pc:sldMk cId="989735154" sldId="495"/>
            <ac:spMk id="31" creationId="{8C9CBCD1-7B36-45D4-B9CF-CC1192B666F7}"/>
          </ac:spMkLst>
        </pc:spChg>
        <pc:spChg chg="mod">
          <ac:chgData name="권재승" userId="773a29d1-1d19-4285-a7ae-19973c008fd6" providerId="ADAL" clId="{57110421-D69C-47DB-97F9-A70BEF456D0D}" dt="2020-04-10T10:24:53.887" v="3565" actId="20577"/>
          <ac:spMkLst>
            <pc:docMk/>
            <pc:sldMk cId="989735154" sldId="495"/>
            <ac:spMk id="32" creationId="{D9014731-AA4C-499C-A596-FD3A8FF05853}"/>
          </ac:spMkLst>
        </pc:spChg>
        <pc:spChg chg="del">
          <ac:chgData name="권재승" userId="773a29d1-1d19-4285-a7ae-19973c008fd6" providerId="ADAL" clId="{57110421-D69C-47DB-97F9-A70BEF456D0D}" dt="2020-04-10T09:43:04.575" v="2472" actId="478"/>
          <ac:spMkLst>
            <pc:docMk/>
            <pc:sldMk cId="989735154" sldId="495"/>
            <ac:spMk id="51" creationId="{32A19140-89ED-434D-B10D-AB41F9EDEE1B}"/>
          </ac:spMkLst>
        </pc:spChg>
      </pc:sldChg>
      <pc:sldChg chg="modSp add mod">
        <pc:chgData name="권재승" userId="773a29d1-1d19-4285-a7ae-19973c008fd6" providerId="ADAL" clId="{57110421-D69C-47DB-97F9-A70BEF456D0D}" dt="2020-04-10T10:25:19.072" v="3584" actId="113"/>
        <pc:sldMkLst>
          <pc:docMk/>
          <pc:sldMk cId="2711073059" sldId="496"/>
        </pc:sldMkLst>
        <pc:spChg chg="mod">
          <ac:chgData name="권재승" userId="773a29d1-1d19-4285-a7ae-19973c008fd6" providerId="ADAL" clId="{57110421-D69C-47DB-97F9-A70BEF456D0D}" dt="2020-04-10T09:50:01.077" v="3035"/>
          <ac:spMkLst>
            <pc:docMk/>
            <pc:sldMk cId="2711073059" sldId="496"/>
            <ac:spMk id="19" creationId="{5C302683-F9D9-4816-B00F-5AF699BB0E4C}"/>
          </ac:spMkLst>
        </pc:spChg>
        <pc:spChg chg="mod">
          <ac:chgData name="권재승" userId="773a29d1-1d19-4285-a7ae-19973c008fd6" providerId="ADAL" clId="{57110421-D69C-47DB-97F9-A70BEF456D0D}" dt="2020-04-10T10:25:19.072" v="3584" actId="113"/>
          <ac:spMkLst>
            <pc:docMk/>
            <pc:sldMk cId="2711073059" sldId="496"/>
            <ac:spMk id="23" creationId="{526C8BDF-5FD0-49BB-AC98-EDD9B494D8F6}"/>
          </ac:spMkLst>
        </pc:spChg>
      </pc:sldChg>
      <pc:sldChg chg="modSp add mod">
        <pc:chgData name="권재승" userId="773a29d1-1d19-4285-a7ae-19973c008fd6" providerId="ADAL" clId="{57110421-D69C-47DB-97F9-A70BEF456D0D}" dt="2020-04-10T10:25:15.503" v="3581" actId="113"/>
        <pc:sldMkLst>
          <pc:docMk/>
          <pc:sldMk cId="4121003364" sldId="497"/>
        </pc:sldMkLst>
        <pc:spChg chg="mod">
          <ac:chgData name="권재승" userId="773a29d1-1d19-4285-a7ae-19973c008fd6" providerId="ADAL" clId="{57110421-D69C-47DB-97F9-A70BEF456D0D}" dt="2020-04-10T09:39:16.551" v="2430" actId="20577"/>
          <ac:spMkLst>
            <pc:docMk/>
            <pc:sldMk cId="4121003364" sldId="497"/>
            <ac:spMk id="5" creationId="{AB2E9F1B-060B-4197-BED5-19E204631F3D}"/>
          </ac:spMkLst>
        </pc:spChg>
        <pc:spChg chg="mod">
          <ac:chgData name="권재승" userId="773a29d1-1d19-4285-a7ae-19973c008fd6" providerId="ADAL" clId="{57110421-D69C-47DB-97F9-A70BEF456D0D}" dt="2020-04-10T10:25:15.503" v="3581" actId="113"/>
          <ac:spMkLst>
            <pc:docMk/>
            <pc:sldMk cId="4121003364" sldId="497"/>
            <ac:spMk id="47" creationId="{D4CA34B5-A700-40AE-AFE1-5F8D7B9A5F73}"/>
          </ac:spMkLst>
        </pc:spChg>
        <pc:picChg chg="mod">
          <ac:chgData name="권재승" userId="773a29d1-1d19-4285-a7ae-19973c008fd6" providerId="ADAL" clId="{57110421-D69C-47DB-97F9-A70BEF456D0D}" dt="2020-04-10T09:37:56.543" v="2379" actId="208"/>
          <ac:picMkLst>
            <pc:docMk/>
            <pc:sldMk cId="4121003364" sldId="497"/>
            <ac:picMk id="10" creationId="{6222147F-5EB8-4CE5-A353-C0D888C86AE1}"/>
          </ac:picMkLst>
        </pc:picChg>
        <pc:picChg chg="mod">
          <ac:chgData name="권재승" userId="773a29d1-1d19-4285-a7ae-19973c008fd6" providerId="ADAL" clId="{57110421-D69C-47DB-97F9-A70BEF456D0D}" dt="2020-04-10T09:37:56.543" v="2379" actId="208"/>
          <ac:picMkLst>
            <pc:docMk/>
            <pc:sldMk cId="4121003364" sldId="497"/>
            <ac:picMk id="11" creationId="{7F236F50-C39D-48BA-9B45-0CF85450D6E7}"/>
          </ac:picMkLst>
        </pc:picChg>
        <pc:picChg chg="mod">
          <ac:chgData name="권재승" userId="773a29d1-1d19-4285-a7ae-19973c008fd6" providerId="ADAL" clId="{57110421-D69C-47DB-97F9-A70BEF456D0D}" dt="2020-04-10T09:37:56.543" v="2379" actId="208"/>
          <ac:picMkLst>
            <pc:docMk/>
            <pc:sldMk cId="4121003364" sldId="497"/>
            <ac:picMk id="13" creationId="{E9DE353A-01ED-46FB-B0A7-465BC385274A}"/>
          </ac:picMkLst>
        </pc:picChg>
      </pc:sldChg>
      <pc:sldChg chg="modSp add mod ord">
        <pc:chgData name="권재승" userId="773a29d1-1d19-4285-a7ae-19973c008fd6" providerId="ADAL" clId="{57110421-D69C-47DB-97F9-A70BEF456D0D}" dt="2020-04-10T10:25:05.164" v="3574" actId="113"/>
        <pc:sldMkLst>
          <pc:docMk/>
          <pc:sldMk cId="3064678390" sldId="498"/>
        </pc:sldMkLst>
        <pc:spChg chg="mod">
          <ac:chgData name="권재승" userId="773a29d1-1d19-4285-a7ae-19973c008fd6" providerId="ADAL" clId="{57110421-D69C-47DB-97F9-A70BEF456D0D}" dt="2020-04-10T09:49:25.988" v="2954"/>
          <ac:spMkLst>
            <pc:docMk/>
            <pc:sldMk cId="3064678390" sldId="498"/>
            <ac:spMk id="38" creationId="{334408B6-59FA-43A3-872E-FE6EB6BCA7B4}"/>
          </ac:spMkLst>
        </pc:spChg>
        <pc:spChg chg="mod">
          <ac:chgData name="권재승" userId="773a29d1-1d19-4285-a7ae-19973c008fd6" providerId="ADAL" clId="{57110421-D69C-47DB-97F9-A70BEF456D0D}" dt="2020-04-10T10:25:05.164" v="3574" actId="113"/>
          <ac:spMkLst>
            <pc:docMk/>
            <pc:sldMk cId="3064678390" sldId="498"/>
            <ac:spMk id="47" creationId="{D4CA34B5-A700-40AE-AFE1-5F8D7B9A5F73}"/>
          </ac:spMkLst>
        </pc:spChg>
      </pc:sldChg>
      <pc:sldChg chg="delSp modSp add del mod">
        <pc:chgData name="권재승" userId="773a29d1-1d19-4285-a7ae-19973c008fd6" providerId="ADAL" clId="{57110421-D69C-47DB-97F9-A70BEF456D0D}" dt="2020-04-10T09:50:57.836" v="3088" actId="47"/>
        <pc:sldMkLst>
          <pc:docMk/>
          <pc:sldMk cId="4326782" sldId="499"/>
        </pc:sldMkLst>
        <pc:spChg chg="del mod">
          <ac:chgData name="권재승" userId="773a29d1-1d19-4285-a7ae-19973c008fd6" providerId="ADAL" clId="{57110421-D69C-47DB-97F9-A70BEF456D0D}" dt="2020-04-10T09:50:56.046" v="3086" actId="478"/>
          <ac:spMkLst>
            <pc:docMk/>
            <pc:sldMk cId="4326782" sldId="499"/>
            <ac:spMk id="14" creationId="{9E345FD6-5B4B-45D3-9D92-9D371672652F}"/>
          </ac:spMkLst>
        </pc:spChg>
        <pc:spChg chg="mod">
          <ac:chgData name="권재승" userId="773a29d1-1d19-4285-a7ae-19973c008fd6" providerId="ADAL" clId="{57110421-D69C-47DB-97F9-A70BEF456D0D}" dt="2020-04-10T09:50:24.685" v="3083"/>
          <ac:spMkLst>
            <pc:docMk/>
            <pc:sldMk cId="4326782" sldId="499"/>
            <ac:spMk id="18" creationId="{334408B6-59FA-43A3-872E-FE6EB6BCA7B4}"/>
          </ac:spMkLst>
        </pc:spChg>
        <pc:spChg chg="del mod">
          <ac:chgData name="권재승" userId="773a29d1-1d19-4285-a7ae-19973c008fd6" providerId="ADAL" clId="{57110421-D69C-47DB-97F9-A70BEF456D0D}" dt="2020-04-10T09:50:57.057" v="3087" actId="478"/>
          <ac:spMkLst>
            <pc:docMk/>
            <pc:sldMk cId="4326782" sldId="499"/>
            <ac:spMk id="48" creationId="{6C26EAF8-C94D-4695-92E0-45819957E08F}"/>
          </ac:spMkLst>
        </pc:spChg>
        <pc:spChg chg="mod">
          <ac:chgData name="권재승" userId="773a29d1-1d19-4285-a7ae-19973c008fd6" providerId="ADAL" clId="{57110421-D69C-47DB-97F9-A70BEF456D0D}" dt="2020-04-10T09:45:36.705" v="2764" actId="1035"/>
          <ac:spMkLst>
            <pc:docMk/>
            <pc:sldMk cId="4326782" sldId="499"/>
            <ac:spMk id="49" creationId="{C8C6F4DB-AA81-45C9-87F7-BF05261F596E}"/>
          </ac:spMkLst>
        </pc:spChg>
        <pc:spChg chg="mod">
          <ac:chgData name="권재승" userId="773a29d1-1d19-4285-a7ae-19973c008fd6" providerId="ADAL" clId="{57110421-D69C-47DB-97F9-A70BEF456D0D}" dt="2020-04-10T09:45:39.237" v="2765" actId="207"/>
          <ac:spMkLst>
            <pc:docMk/>
            <pc:sldMk cId="4326782" sldId="499"/>
            <ac:spMk id="50" creationId="{E1C556E6-FA85-48A0-B997-4B092994917E}"/>
          </ac:spMkLst>
        </pc:spChg>
      </pc:sldChg>
      <pc:sldChg chg="addSp delSp modSp add mod">
        <pc:chgData name="권재승" userId="773a29d1-1d19-4285-a7ae-19973c008fd6" providerId="ADAL" clId="{57110421-D69C-47DB-97F9-A70BEF456D0D}" dt="2020-04-10T09:52:04.748" v="3189"/>
        <pc:sldMkLst>
          <pc:docMk/>
          <pc:sldMk cId="860818056" sldId="500"/>
        </pc:sldMkLst>
        <pc:spChg chg="mod">
          <ac:chgData name="권재승" userId="773a29d1-1d19-4285-a7ae-19973c008fd6" providerId="ADAL" clId="{57110421-D69C-47DB-97F9-A70BEF456D0D}" dt="2020-04-10T09:48:47.640" v="2924" actId="1076"/>
          <ac:spMkLst>
            <pc:docMk/>
            <pc:sldMk cId="860818056" sldId="500"/>
            <ac:spMk id="20" creationId="{B93D0238-7444-4940-B066-FEEDC1E280E0}"/>
          </ac:spMkLst>
        </pc:spChg>
        <pc:spChg chg="add del mod">
          <ac:chgData name="권재승" userId="773a29d1-1d19-4285-a7ae-19973c008fd6" providerId="ADAL" clId="{57110421-D69C-47DB-97F9-A70BEF456D0D}" dt="2020-04-10T09:48:34.729" v="2923" actId="478"/>
          <ac:spMkLst>
            <pc:docMk/>
            <pc:sldMk cId="860818056" sldId="500"/>
            <ac:spMk id="21" creationId="{A9CC6763-7DF0-4540-A407-BAD0352C96F7}"/>
          </ac:spMkLst>
        </pc:spChg>
        <pc:spChg chg="mod">
          <ac:chgData name="권재승" userId="773a29d1-1d19-4285-a7ae-19973c008fd6" providerId="ADAL" clId="{57110421-D69C-47DB-97F9-A70BEF456D0D}" dt="2020-04-10T09:48:18.690" v="2885"/>
          <ac:spMkLst>
            <pc:docMk/>
            <pc:sldMk cId="860818056" sldId="500"/>
            <ac:spMk id="22" creationId="{E8583316-D3A8-4330-B005-CB19463EEF81}"/>
          </ac:spMkLst>
        </pc:spChg>
        <pc:spChg chg="del">
          <ac:chgData name="권재승" userId="773a29d1-1d19-4285-a7ae-19973c008fd6" providerId="ADAL" clId="{57110421-D69C-47DB-97F9-A70BEF456D0D}" dt="2020-04-10T09:48:49.993" v="2925" actId="478"/>
          <ac:spMkLst>
            <pc:docMk/>
            <pc:sldMk cId="860818056" sldId="500"/>
            <ac:spMk id="24" creationId="{7A764CFB-31C7-476B-8CB0-E21DA874A2EB}"/>
          </ac:spMkLst>
        </pc:spChg>
        <pc:spChg chg="mod">
          <ac:chgData name="권재승" userId="773a29d1-1d19-4285-a7ae-19973c008fd6" providerId="ADAL" clId="{57110421-D69C-47DB-97F9-A70BEF456D0D}" dt="2020-04-10T09:52:04.748" v="3189"/>
          <ac:spMkLst>
            <pc:docMk/>
            <pc:sldMk cId="860818056" sldId="500"/>
            <ac:spMk id="25" creationId="{97B7242C-DDC7-48A5-B4D5-AACDD28E105B}"/>
          </ac:spMkLst>
        </pc:spChg>
        <pc:spChg chg="mod">
          <ac:chgData name="권재승" userId="773a29d1-1d19-4285-a7ae-19973c008fd6" providerId="ADAL" clId="{57110421-D69C-47DB-97F9-A70BEF456D0D}" dt="2020-04-10T09:48:56.974" v="2926" actId="1076"/>
          <ac:spMkLst>
            <pc:docMk/>
            <pc:sldMk cId="860818056" sldId="500"/>
            <ac:spMk id="26" creationId="{633D526E-0173-455E-9B4C-99481BCD5D97}"/>
          </ac:spMkLst>
        </pc:spChg>
        <pc:spChg chg="del mod">
          <ac:chgData name="권재승" userId="773a29d1-1d19-4285-a7ae-19973c008fd6" providerId="ADAL" clId="{57110421-D69C-47DB-97F9-A70BEF456D0D}" dt="2020-04-10T09:48:18.699" v="2887"/>
          <ac:spMkLst>
            <pc:docMk/>
            <pc:sldMk cId="860818056" sldId="500"/>
            <ac:spMk id="27" creationId="{7F0E9BAD-8399-46CA-A887-98AB2B72F5BC}"/>
          </ac:spMkLst>
        </pc:spChg>
        <pc:spChg chg="mod">
          <ac:chgData name="권재승" userId="773a29d1-1d19-4285-a7ae-19973c008fd6" providerId="ADAL" clId="{57110421-D69C-47DB-97F9-A70BEF456D0D}" dt="2020-04-10T09:48:26.554" v="2921"/>
          <ac:spMkLst>
            <pc:docMk/>
            <pc:sldMk cId="860818056" sldId="500"/>
            <ac:spMk id="53" creationId="{3E0A159D-AFA4-4A57-801F-A41BC09FAA7C}"/>
          </ac:spMkLst>
        </pc:spChg>
      </pc:sldChg>
      <pc:sldChg chg="modSp add mod">
        <pc:chgData name="권재승" userId="773a29d1-1d19-4285-a7ae-19973c008fd6" providerId="ADAL" clId="{57110421-D69C-47DB-97F9-A70BEF456D0D}" dt="2020-04-10T10:25:09.731" v="3578" actId="20577"/>
        <pc:sldMkLst>
          <pc:docMk/>
          <pc:sldMk cId="1962109926" sldId="501"/>
        </pc:sldMkLst>
        <pc:spChg chg="mod">
          <ac:chgData name="권재승" userId="773a29d1-1d19-4285-a7ae-19973c008fd6" providerId="ADAL" clId="{57110421-D69C-47DB-97F9-A70BEF456D0D}" dt="2020-04-10T09:49:49.559" v="3013"/>
          <ac:spMkLst>
            <pc:docMk/>
            <pc:sldMk cId="1962109926" sldId="501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5:09.731" v="3578" actId="20577"/>
          <ac:spMkLst>
            <pc:docMk/>
            <pc:sldMk cId="1962109926" sldId="501"/>
            <ac:spMk id="32" creationId="{D9014731-AA4C-499C-A596-FD3A8FF05853}"/>
          </ac:spMkLst>
        </pc:spChg>
      </pc:sldChg>
      <pc:sldChg chg="addSp delSp modSp add mod">
        <pc:chgData name="권재승" userId="773a29d1-1d19-4285-a7ae-19973c008fd6" providerId="ADAL" clId="{57110421-D69C-47DB-97F9-A70BEF456D0D}" dt="2020-04-10T10:24:49.119" v="3561" actId="20577"/>
        <pc:sldMkLst>
          <pc:docMk/>
          <pc:sldMk cId="772674646" sldId="502"/>
        </pc:sldMkLst>
        <pc:spChg chg="add mod">
          <ac:chgData name="권재승" userId="773a29d1-1d19-4285-a7ae-19973c008fd6" providerId="ADAL" clId="{57110421-D69C-47DB-97F9-A70BEF456D0D}" dt="2020-04-10T10:14:48.711" v="3240" actId="113"/>
          <ac:spMkLst>
            <pc:docMk/>
            <pc:sldMk cId="772674646" sldId="502"/>
            <ac:spMk id="17" creationId="{7AE391D1-3710-4364-9E7F-BEB9DDEDB814}"/>
          </ac:spMkLst>
        </pc:spChg>
        <pc:spChg chg="del">
          <ac:chgData name="권재승" userId="773a29d1-1d19-4285-a7ae-19973c008fd6" providerId="ADAL" clId="{57110421-D69C-47DB-97F9-A70BEF456D0D}" dt="2020-04-10T10:15:33.190" v="3242" actId="478"/>
          <ac:spMkLst>
            <pc:docMk/>
            <pc:sldMk cId="772674646" sldId="502"/>
            <ac:spMk id="18" creationId="{0737D612-F0CB-4696-A288-5B65C750C091}"/>
          </ac:spMkLst>
        </pc:spChg>
        <pc:spChg chg="del">
          <ac:chgData name="권재승" userId="773a29d1-1d19-4285-a7ae-19973c008fd6" providerId="ADAL" clId="{57110421-D69C-47DB-97F9-A70BEF456D0D}" dt="2020-04-10T10:15:33.190" v="3242" actId="478"/>
          <ac:spMkLst>
            <pc:docMk/>
            <pc:sldMk cId="772674646" sldId="502"/>
            <ac:spMk id="20" creationId="{BD5E3A89-865B-4CE5-8716-A249A8EB8CAE}"/>
          </ac:spMkLst>
        </pc:spChg>
        <pc:spChg chg="add">
          <ac:chgData name="권재승" userId="773a29d1-1d19-4285-a7ae-19973c008fd6" providerId="ADAL" clId="{57110421-D69C-47DB-97F9-A70BEF456D0D}" dt="2020-04-10T10:15:28.501" v="3241"/>
          <ac:spMkLst>
            <pc:docMk/>
            <pc:sldMk cId="772674646" sldId="502"/>
            <ac:spMk id="21" creationId="{93D312C0-345F-42B8-85C8-C74EFCCBC701}"/>
          </ac:spMkLst>
        </pc:spChg>
        <pc:spChg chg="add">
          <ac:chgData name="권재승" userId="773a29d1-1d19-4285-a7ae-19973c008fd6" providerId="ADAL" clId="{57110421-D69C-47DB-97F9-A70BEF456D0D}" dt="2020-04-10T10:15:28.501" v="3241"/>
          <ac:spMkLst>
            <pc:docMk/>
            <pc:sldMk cId="772674646" sldId="502"/>
            <ac:spMk id="22" creationId="{2784C72E-24D5-49AD-8859-7CD42A411975}"/>
          </ac:spMkLst>
        </pc:spChg>
        <pc:spChg chg="mod">
          <ac:chgData name="권재승" userId="773a29d1-1d19-4285-a7ae-19973c008fd6" providerId="ADAL" clId="{57110421-D69C-47DB-97F9-A70BEF456D0D}" dt="2020-04-10T10:23:55.670" v="3530" actId="20577"/>
          <ac:spMkLst>
            <pc:docMk/>
            <pc:sldMk cId="772674646" sldId="502"/>
            <ac:spMk id="25" creationId="{7FBEA31C-9722-4C00-9B2A-0E9FDE76EFA3}"/>
          </ac:spMkLst>
        </pc:spChg>
        <pc:spChg chg="add mod">
          <ac:chgData name="권재승" userId="773a29d1-1d19-4285-a7ae-19973c008fd6" providerId="ADAL" clId="{57110421-D69C-47DB-97F9-A70BEF456D0D}" dt="2020-04-10T10:16:02.773" v="3336"/>
          <ac:spMkLst>
            <pc:docMk/>
            <pc:sldMk cId="772674646" sldId="502"/>
            <ac:spMk id="26" creationId="{DEC84E55-02D8-4E22-BB52-1D82F74F47D4}"/>
          </ac:spMkLst>
        </pc:spChg>
        <pc:spChg chg="add mod">
          <ac:chgData name="권재승" userId="773a29d1-1d19-4285-a7ae-19973c008fd6" providerId="ADAL" clId="{57110421-D69C-47DB-97F9-A70BEF456D0D}" dt="2020-04-10T10:16:09.176" v="3365"/>
          <ac:spMkLst>
            <pc:docMk/>
            <pc:sldMk cId="772674646" sldId="502"/>
            <ac:spMk id="27" creationId="{A2CABC14-461E-4BFA-B807-050A6B6EEAB0}"/>
          </ac:spMkLst>
        </pc:spChg>
        <pc:spChg chg="add">
          <ac:chgData name="권재승" userId="773a29d1-1d19-4285-a7ae-19973c008fd6" providerId="ADAL" clId="{57110421-D69C-47DB-97F9-A70BEF456D0D}" dt="2020-04-10T10:15:28.501" v="3241"/>
          <ac:spMkLst>
            <pc:docMk/>
            <pc:sldMk cId="772674646" sldId="502"/>
            <ac:spMk id="28" creationId="{29590340-2737-4731-9916-1FAAC9CCC785}"/>
          </ac:spMkLst>
        </pc:spChg>
        <pc:spChg chg="add mod">
          <ac:chgData name="권재승" userId="773a29d1-1d19-4285-a7ae-19973c008fd6" providerId="ADAL" clId="{57110421-D69C-47DB-97F9-A70BEF456D0D}" dt="2020-04-10T10:16:56.096" v="3436" actId="207"/>
          <ac:spMkLst>
            <pc:docMk/>
            <pc:sldMk cId="772674646" sldId="502"/>
            <ac:spMk id="29" creationId="{FE9F75D5-B7D7-4ACA-B085-ABD436F7CF5C}"/>
          </ac:spMkLst>
        </pc:spChg>
        <pc:spChg chg="mod">
          <ac:chgData name="권재승" userId="773a29d1-1d19-4285-a7ae-19973c008fd6" providerId="ADAL" clId="{57110421-D69C-47DB-97F9-A70BEF456D0D}" dt="2020-04-10T10:24:49.119" v="3561" actId="20577"/>
          <ac:spMkLst>
            <pc:docMk/>
            <pc:sldMk cId="772674646" sldId="502"/>
            <ac:spMk id="32" creationId="{D9014731-AA4C-499C-A596-FD3A8FF05853}"/>
          </ac:spMkLst>
        </pc:spChg>
        <pc:spChg chg="del">
          <ac:chgData name="권재승" userId="773a29d1-1d19-4285-a7ae-19973c008fd6" providerId="ADAL" clId="{57110421-D69C-47DB-97F9-A70BEF456D0D}" dt="2020-04-10T10:15:33.190" v="3242" actId="478"/>
          <ac:spMkLst>
            <pc:docMk/>
            <pc:sldMk cId="772674646" sldId="502"/>
            <ac:spMk id="38" creationId="{B557FFDB-F225-488B-8116-11ADAC426E6F}"/>
          </ac:spMkLst>
        </pc:spChg>
        <pc:spChg chg="mod">
          <ac:chgData name="권재승" userId="773a29d1-1d19-4285-a7ae-19973c008fd6" providerId="ADAL" clId="{57110421-D69C-47DB-97F9-A70BEF456D0D}" dt="2020-04-10T10:14:30" v="3227"/>
          <ac:spMkLst>
            <pc:docMk/>
            <pc:sldMk cId="772674646" sldId="502"/>
            <ac:spMk id="50" creationId="{E1C556E6-FA85-48A0-B997-4B092994917E}"/>
          </ac:spMkLst>
        </pc:spChg>
        <pc:spChg chg="del">
          <ac:chgData name="권재승" userId="773a29d1-1d19-4285-a7ae-19973c008fd6" providerId="ADAL" clId="{57110421-D69C-47DB-97F9-A70BEF456D0D}" dt="2020-04-10T10:15:33.190" v="3242" actId="478"/>
          <ac:spMkLst>
            <pc:docMk/>
            <pc:sldMk cId="772674646" sldId="502"/>
            <ac:spMk id="51" creationId="{32A19140-89ED-434D-B10D-AB41F9EDEE1B}"/>
          </ac:spMkLst>
        </pc:spChg>
        <pc:cxnChg chg="add">
          <ac:chgData name="권재승" userId="773a29d1-1d19-4285-a7ae-19973c008fd6" providerId="ADAL" clId="{57110421-D69C-47DB-97F9-A70BEF456D0D}" dt="2020-04-10T10:15:28.501" v="3241"/>
          <ac:cxnSpMkLst>
            <pc:docMk/>
            <pc:sldMk cId="772674646" sldId="502"/>
            <ac:cxnSpMk id="19" creationId="{342131B5-1B4A-4823-B80D-6F0243BCFA5F}"/>
          </ac:cxnSpMkLst>
        </pc:cxnChg>
      </pc:sldChg>
      <pc:sldChg chg="add del">
        <pc:chgData name="권재승" userId="773a29d1-1d19-4285-a7ae-19973c008fd6" providerId="ADAL" clId="{57110421-D69C-47DB-97F9-A70BEF456D0D}" dt="2020-04-10T09:50:51.040" v="3085"/>
        <pc:sldMkLst>
          <pc:docMk/>
          <pc:sldMk cId="2513644114" sldId="502"/>
        </pc:sldMkLst>
      </pc:sldChg>
      <pc:sldChg chg="add del">
        <pc:chgData name="권재승" userId="773a29d1-1d19-4285-a7ae-19973c008fd6" providerId="ADAL" clId="{57110421-D69C-47DB-97F9-A70BEF456D0D}" dt="2020-04-10T10:20:11.552" v="3484" actId="47"/>
        <pc:sldMkLst>
          <pc:docMk/>
          <pc:sldMk cId="97052593" sldId="503"/>
        </pc:sldMkLst>
      </pc:sldChg>
      <pc:sldChg chg="add del">
        <pc:chgData name="권재승" userId="773a29d1-1d19-4285-a7ae-19973c008fd6" providerId="ADAL" clId="{57110421-D69C-47DB-97F9-A70BEF456D0D}" dt="2020-04-10T10:16:14.801" v="3368"/>
        <pc:sldMkLst>
          <pc:docMk/>
          <pc:sldMk cId="1468891994" sldId="503"/>
        </pc:sldMkLst>
      </pc:sldChg>
      <pc:sldChg chg="addSp delSp modSp add mod ord">
        <pc:chgData name="권재승" userId="773a29d1-1d19-4285-a7ae-19973c008fd6" providerId="ADAL" clId="{57110421-D69C-47DB-97F9-A70BEF456D0D}" dt="2020-04-10T10:24:44.734" v="3558" actId="20577"/>
        <pc:sldMkLst>
          <pc:docMk/>
          <pc:sldMk cId="3761482497" sldId="504"/>
        </pc:sldMkLst>
        <pc:spChg chg="mod">
          <ac:chgData name="권재승" userId="773a29d1-1d19-4285-a7ae-19973c008fd6" providerId="ADAL" clId="{57110421-D69C-47DB-97F9-A70BEF456D0D}" dt="2020-04-10T10:17:24.485" v="3451" actId="20577"/>
          <ac:spMkLst>
            <pc:docMk/>
            <pc:sldMk cId="3761482497" sldId="504"/>
            <ac:spMk id="17" creationId="{7AE391D1-3710-4364-9E7F-BEB9DDEDB814}"/>
          </ac:spMkLst>
        </pc:spChg>
        <pc:spChg chg="mod">
          <ac:chgData name="권재승" userId="773a29d1-1d19-4285-a7ae-19973c008fd6" providerId="ADAL" clId="{57110421-D69C-47DB-97F9-A70BEF456D0D}" dt="2020-04-10T10:23:58.271" v="3532" actId="20577"/>
          <ac:spMkLst>
            <pc:docMk/>
            <pc:sldMk cId="3761482497" sldId="504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4:44.734" v="3558" actId="20577"/>
          <ac:spMkLst>
            <pc:docMk/>
            <pc:sldMk cId="3761482497" sldId="504"/>
            <ac:spMk id="32" creationId="{D9014731-AA4C-499C-A596-FD3A8FF05853}"/>
          </ac:spMkLst>
        </pc:spChg>
        <pc:picChg chg="add mod">
          <ac:chgData name="권재승" userId="773a29d1-1d19-4285-a7ae-19973c008fd6" providerId="ADAL" clId="{57110421-D69C-47DB-97F9-A70BEF456D0D}" dt="2020-04-10T10:19:26.763" v="3457" actId="208"/>
          <ac:picMkLst>
            <pc:docMk/>
            <pc:sldMk cId="3761482497" sldId="504"/>
            <ac:picMk id="2" creationId="{B38DEC27-07AE-4FF7-BC04-702889124B5B}"/>
          </ac:picMkLst>
        </pc:picChg>
        <pc:picChg chg="add del">
          <ac:chgData name="권재승" userId="773a29d1-1d19-4285-a7ae-19973c008fd6" providerId="ADAL" clId="{57110421-D69C-47DB-97F9-A70BEF456D0D}" dt="2020-04-10T10:19:29.528" v="3459"/>
          <ac:picMkLst>
            <pc:docMk/>
            <pc:sldMk cId="3761482497" sldId="504"/>
            <ac:picMk id="3" creationId="{85375A81-DD81-4A8D-AEE9-9D06EC542AAC}"/>
          </ac:picMkLst>
        </pc:picChg>
      </pc:sldChg>
      <pc:sldChg chg="addSp delSp modSp add del mod">
        <pc:chgData name="권재승" userId="773a29d1-1d19-4285-a7ae-19973c008fd6" providerId="ADAL" clId="{57110421-D69C-47DB-97F9-A70BEF456D0D}" dt="2020-04-10T10:20:11.552" v="3484" actId="47"/>
        <pc:sldMkLst>
          <pc:docMk/>
          <pc:sldMk cId="1586162064" sldId="505"/>
        </pc:sldMkLst>
        <pc:spChg chg="mod">
          <ac:chgData name="권재승" userId="773a29d1-1d19-4285-a7ae-19973c008fd6" providerId="ADAL" clId="{57110421-D69C-47DB-97F9-A70BEF456D0D}" dt="2020-04-10T10:19:33.970" v="3470" actId="20577"/>
          <ac:spMkLst>
            <pc:docMk/>
            <pc:sldMk cId="1586162064" sldId="505"/>
            <ac:spMk id="17" creationId="{7AE391D1-3710-4364-9E7F-BEB9DDEDB814}"/>
          </ac:spMkLst>
        </pc:spChg>
        <pc:picChg chg="del">
          <ac:chgData name="권재승" userId="773a29d1-1d19-4285-a7ae-19973c008fd6" providerId="ADAL" clId="{57110421-D69C-47DB-97F9-A70BEF456D0D}" dt="2020-04-10T10:19:34.972" v="3471" actId="478"/>
          <ac:picMkLst>
            <pc:docMk/>
            <pc:sldMk cId="1586162064" sldId="505"/>
            <ac:picMk id="2" creationId="{B38DEC27-07AE-4FF7-BC04-702889124B5B}"/>
          </ac:picMkLst>
        </pc:picChg>
        <pc:picChg chg="add del mod">
          <ac:chgData name="권재승" userId="773a29d1-1d19-4285-a7ae-19973c008fd6" providerId="ADAL" clId="{57110421-D69C-47DB-97F9-A70BEF456D0D}" dt="2020-04-10T10:19:44.730" v="3476" actId="478"/>
          <ac:picMkLst>
            <pc:docMk/>
            <pc:sldMk cId="1586162064" sldId="505"/>
            <ac:picMk id="3" creationId="{E17FC1D6-BFBB-4AF4-9429-1A86C5932B32}"/>
          </ac:picMkLst>
        </pc:picChg>
      </pc:sldChg>
      <pc:sldChg chg="addSp modSp add mod">
        <pc:chgData name="권재승" userId="773a29d1-1d19-4285-a7ae-19973c008fd6" providerId="ADAL" clId="{57110421-D69C-47DB-97F9-A70BEF456D0D}" dt="2020-04-10T10:24:29.293" v="3556" actId="20577"/>
        <pc:sldMkLst>
          <pc:docMk/>
          <pc:sldMk cId="709733785" sldId="506"/>
        </pc:sldMkLst>
        <pc:spChg chg="mod">
          <ac:chgData name="권재승" userId="773a29d1-1d19-4285-a7ae-19973c008fd6" providerId="ADAL" clId="{57110421-D69C-47DB-97F9-A70BEF456D0D}" dt="2020-04-10T10:19:51.711" v="3478"/>
          <ac:spMkLst>
            <pc:docMk/>
            <pc:sldMk cId="709733785" sldId="506"/>
            <ac:spMk id="17" creationId="{7AE391D1-3710-4364-9E7F-BEB9DDEDB814}"/>
          </ac:spMkLst>
        </pc:spChg>
        <pc:spChg chg="mod">
          <ac:chgData name="권재승" userId="773a29d1-1d19-4285-a7ae-19973c008fd6" providerId="ADAL" clId="{57110421-D69C-47DB-97F9-A70BEF456D0D}" dt="2020-04-10T10:24:00.144" v="3534" actId="20577"/>
          <ac:spMkLst>
            <pc:docMk/>
            <pc:sldMk cId="709733785" sldId="506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4:29.293" v="3556" actId="20577"/>
          <ac:spMkLst>
            <pc:docMk/>
            <pc:sldMk cId="709733785" sldId="506"/>
            <ac:spMk id="32" creationId="{D9014731-AA4C-499C-A596-FD3A8FF05853}"/>
          </ac:spMkLst>
        </pc:spChg>
        <pc:picChg chg="add mod">
          <ac:chgData name="권재승" userId="773a29d1-1d19-4285-a7ae-19973c008fd6" providerId="ADAL" clId="{57110421-D69C-47DB-97F9-A70BEF456D0D}" dt="2020-04-10T10:20:01.174" v="3482" actId="14100"/>
          <ac:picMkLst>
            <pc:docMk/>
            <pc:sldMk cId="709733785" sldId="506"/>
            <ac:picMk id="3" creationId="{303FE250-ECEC-4A5A-B48C-61F8BEB238EB}"/>
          </ac:picMkLst>
        </pc:picChg>
      </pc:sldChg>
      <pc:sldChg chg="addSp modSp add mod">
        <pc:chgData name="권재승" userId="773a29d1-1d19-4285-a7ae-19973c008fd6" providerId="ADAL" clId="{57110421-D69C-47DB-97F9-A70BEF456D0D}" dt="2020-04-10T10:24:27.078" v="3554" actId="20577"/>
        <pc:sldMkLst>
          <pc:docMk/>
          <pc:sldMk cId="2261604457" sldId="507"/>
        </pc:sldMkLst>
        <pc:spChg chg="mod">
          <ac:chgData name="권재승" userId="773a29d1-1d19-4285-a7ae-19973c008fd6" providerId="ADAL" clId="{57110421-D69C-47DB-97F9-A70BEF456D0D}" dt="2020-04-10T10:24:02.310" v="3536" actId="20577"/>
          <ac:spMkLst>
            <pc:docMk/>
            <pc:sldMk cId="2261604457" sldId="507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0:21.620" v="3486" actId="207"/>
          <ac:spMkLst>
            <pc:docMk/>
            <pc:sldMk cId="2261604457" sldId="507"/>
            <ac:spMk id="26" creationId="{DEC84E55-02D8-4E22-BB52-1D82F74F47D4}"/>
          </ac:spMkLst>
        </pc:spChg>
        <pc:spChg chg="mod">
          <ac:chgData name="권재승" userId="773a29d1-1d19-4285-a7ae-19973c008fd6" providerId="ADAL" clId="{57110421-D69C-47DB-97F9-A70BEF456D0D}" dt="2020-04-10T10:20:15.024" v="3485" actId="207"/>
          <ac:spMkLst>
            <pc:docMk/>
            <pc:sldMk cId="2261604457" sldId="507"/>
            <ac:spMk id="29" creationId="{FE9F75D5-B7D7-4ACA-B085-ABD436F7CF5C}"/>
          </ac:spMkLst>
        </pc:spChg>
        <pc:spChg chg="mod">
          <ac:chgData name="권재승" userId="773a29d1-1d19-4285-a7ae-19973c008fd6" providerId="ADAL" clId="{57110421-D69C-47DB-97F9-A70BEF456D0D}" dt="2020-04-10T10:24:27.078" v="3554" actId="20577"/>
          <ac:spMkLst>
            <pc:docMk/>
            <pc:sldMk cId="2261604457" sldId="507"/>
            <ac:spMk id="32" creationId="{D9014731-AA4C-499C-A596-FD3A8FF05853}"/>
          </ac:spMkLst>
        </pc:spChg>
        <pc:picChg chg="add mod">
          <ac:chgData name="권재승" userId="773a29d1-1d19-4285-a7ae-19973c008fd6" providerId="ADAL" clId="{57110421-D69C-47DB-97F9-A70BEF456D0D}" dt="2020-04-10T10:21:18.738" v="3501" actId="1038"/>
          <ac:picMkLst>
            <pc:docMk/>
            <pc:sldMk cId="2261604457" sldId="507"/>
            <ac:picMk id="3" creationId="{EB6B06B0-1C5A-48B7-977B-D778CDDA00CD}"/>
          </ac:picMkLst>
        </pc:picChg>
      </pc:sldChg>
      <pc:sldChg chg="addSp modSp add mod">
        <pc:chgData name="권재승" userId="773a29d1-1d19-4285-a7ae-19973c008fd6" providerId="ADAL" clId="{57110421-D69C-47DB-97F9-A70BEF456D0D}" dt="2020-04-10T10:24:24.855" v="3552" actId="20577"/>
        <pc:sldMkLst>
          <pc:docMk/>
          <pc:sldMk cId="2332367668" sldId="508"/>
        </pc:sldMkLst>
        <pc:spChg chg="mod">
          <ac:chgData name="권재승" userId="773a29d1-1d19-4285-a7ae-19973c008fd6" providerId="ADAL" clId="{57110421-D69C-47DB-97F9-A70BEF456D0D}" dt="2020-04-10T10:24:04.384" v="3538" actId="20577"/>
          <ac:spMkLst>
            <pc:docMk/>
            <pc:sldMk cId="2332367668" sldId="508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0:28.498" v="3487"/>
          <ac:spMkLst>
            <pc:docMk/>
            <pc:sldMk cId="2332367668" sldId="508"/>
            <ac:spMk id="26" creationId="{DEC84E55-02D8-4E22-BB52-1D82F74F47D4}"/>
          </ac:spMkLst>
        </pc:spChg>
        <pc:spChg chg="mod">
          <ac:chgData name="권재승" userId="773a29d1-1d19-4285-a7ae-19973c008fd6" providerId="ADAL" clId="{57110421-D69C-47DB-97F9-A70BEF456D0D}" dt="2020-04-10T10:20:48.873" v="3494" actId="207"/>
          <ac:spMkLst>
            <pc:docMk/>
            <pc:sldMk cId="2332367668" sldId="508"/>
            <ac:spMk id="29" creationId="{FE9F75D5-B7D7-4ACA-B085-ABD436F7CF5C}"/>
          </ac:spMkLst>
        </pc:spChg>
        <pc:spChg chg="mod">
          <ac:chgData name="권재승" userId="773a29d1-1d19-4285-a7ae-19973c008fd6" providerId="ADAL" clId="{57110421-D69C-47DB-97F9-A70BEF456D0D}" dt="2020-04-10T10:24:24.855" v="3552" actId="20577"/>
          <ac:spMkLst>
            <pc:docMk/>
            <pc:sldMk cId="2332367668" sldId="508"/>
            <ac:spMk id="32" creationId="{D9014731-AA4C-499C-A596-FD3A8FF05853}"/>
          </ac:spMkLst>
        </pc:spChg>
        <pc:picChg chg="mod">
          <ac:chgData name="권재승" userId="773a29d1-1d19-4285-a7ae-19973c008fd6" providerId="ADAL" clId="{57110421-D69C-47DB-97F9-A70BEF456D0D}" dt="2020-04-10T10:21:16.215" v="3500" actId="1076"/>
          <ac:picMkLst>
            <pc:docMk/>
            <pc:sldMk cId="2332367668" sldId="508"/>
            <ac:picMk id="3" creationId="{303FE250-ECEC-4A5A-B48C-61F8BEB238EB}"/>
          </ac:picMkLst>
        </pc:picChg>
        <pc:picChg chg="add mod">
          <ac:chgData name="권재승" userId="773a29d1-1d19-4285-a7ae-19973c008fd6" providerId="ADAL" clId="{57110421-D69C-47DB-97F9-A70BEF456D0D}" dt="2020-04-10T10:21:40.247" v="3507" actId="14100"/>
          <ac:picMkLst>
            <pc:docMk/>
            <pc:sldMk cId="2332367668" sldId="508"/>
            <ac:picMk id="4" creationId="{DEB46B09-835C-4F7A-9D94-15FB1F4B2EC3}"/>
          </ac:picMkLst>
        </pc:picChg>
      </pc:sldChg>
      <pc:sldChg chg="add del">
        <pc:chgData name="권재승" userId="773a29d1-1d19-4285-a7ae-19973c008fd6" providerId="ADAL" clId="{57110421-D69C-47DB-97F9-A70BEF456D0D}" dt="2020-04-10T10:20:31.581" v="3489"/>
        <pc:sldMkLst>
          <pc:docMk/>
          <pc:sldMk cId="545305989" sldId="509"/>
        </pc:sldMkLst>
      </pc:sldChg>
      <pc:sldChg chg="addSp modSp add mod">
        <pc:chgData name="권재승" userId="773a29d1-1d19-4285-a7ae-19973c008fd6" providerId="ADAL" clId="{57110421-D69C-47DB-97F9-A70BEF456D0D}" dt="2020-04-10T10:24:22.648" v="3550" actId="20577"/>
        <pc:sldMkLst>
          <pc:docMk/>
          <pc:sldMk cId="3616233724" sldId="509"/>
        </pc:sldMkLst>
        <pc:spChg chg="mod">
          <ac:chgData name="권재승" userId="773a29d1-1d19-4285-a7ae-19973c008fd6" providerId="ADAL" clId="{57110421-D69C-47DB-97F9-A70BEF456D0D}" dt="2020-04-10T10:24:11.714" v="3544" actId="20577"/>
          <ac:spMkLst>
            <pc:docMk/>
            <pc:sldMk cId="3616233724" sldId="509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0:44.624" v="3493" actId="207"/>
          <ac:spMkLst>
            <pc:docMk/>
            <pc:sldMk cId="3616233724" sldId="509"/>
            <ac:spMk id="26" creationId="{DEC84E55-02D8-4E22-BB52-1D82F74F47D4}"/>
          </ac:spMkLst>
        </pc:spChg>
        <pc:spChg chg="mod">
          <ac:chgData name="권재승" userId="773a29d1-1d19-4285-a7ae-19973c008fd6" providerId="ADAL" clId="{57110421-D69C-47DB-97F9-A70BEF456D0D}" dt="2020-04-10T10:20:39.096" v="3492" actId="207"/>
          <ac:spMkLst>
            <pc:docMk/>
            <pc:sldMk cId="3616233724" sldId="509"/>
            <ac:spMk id="27" creationId="{A2CABC14-461E-4BFA-B807-050A6B6EEAB0}"/>
          </ac:spMkLst>
        </pc:spChg>
        <pc:spChg chg="mod">
          <ac:chgData name="권재승" userId="773a29d1-1d19-4285-a7ae-19973c008fd6" providerId="ADAL" clId="{57110421-D69C-47DB-97F9-A70BEF456D0D}" dt="2020-04-10T10:24:22.648" v="3550" actId="20577"/>
          <ac:spMkLst>
            <pc:docMk/>
            <pc:sldMk cId="3616233724" sldId="509"/>
            <ac:spMk id="32" creationId="{D9014731-AA4C-499C-A596-FD3A8FF05853}"/>
          </ac:spMkLst>
        </pc:spChg>
        <pc:picChg chg="add mod">
          <ac:chgData name="권재승" userId="773a29d1-1d19-4285-a7ae-19973c008fd6" providerId="ADAL" clId="{57110421-D69C-47DB-97F9-A70BEF456D0D}" dt="2020-04-10T10:23:20.350" v="3526" actId="1076"/>
          <ac:picMkLst>
            <pc:docMk/>
            <pc:sldMk cId="3616233724" sldId="509"/>
            <ac:picMk id="3" creationId="{68B252CF-E667-40A7-B8FB-57FB9DB0486D}"/>
          </ac:picMkLst>
        </pc:picChg>
      </pc:sldChg>
      <pc:sldChg chg="addSp modSp add mod">
        <pc:chgData name="권재승" userId="773a29d1-1d19-4285-a7ae-19973c008fd6" providerId="ADAL" clId="{57110421-D69C-47DB-97F9-A70BEF456D0D}" dt="2020-04-10T10:24:20.261" v="3548" actId="20577"/>
        <pc:sldMkLst>
          <pc:docMk/>
          <pc:sldMk cId="3573209522" sldId="510"/>
        </pc:sldMkLst>
        <pc:spChg chg="mod">
          <ac:chgData name="권재승" userId="773a29d1-1d19-4285-a7ae-19973c008fd6" providerId="ADAL" clId="{57110421-D69C-47DB-97F9-A70BEF456D0D}" dt="2020-04-10T10:24:13.790" v="3546" actId="20577"/>
          <ac:spMkLst>
            <pc:docMk/>
            <pc:sldMk cId="3573209522" sldId="510"/>
            <ac:spMk id="25" creationId="{7FBEA31C-9722-4C00-9B2A-0E9FDE76EFA3}"/>
          </ac:spMkLst>
        </pc:spChg>
        <pc:spChg chg="mod">
          <ac:chgData name="권재승" userId="773a29d1-1d19-4285-a7ae-19973c008fd6" providerId="ADAL" clId="{57110421-D69C-47DB-97F9-A70BEF456D0D}" dt="2020-04-10T10:21:47.392" v="3508" actId="207"/>
          <ac:spMkLst>
            <pc:docMk/>
            <pc:sldMk cId="3573209522" sldId="510"/>
            <ac:spMk id="26" creationId="{DEC84E55-02D8-4E22-BB52-1D82F74F47D4}"/>
          </ac:spMkLst>
        </pc:spChg>
        <pc:spChg chg="mod">
          <ac:chgData name="권재승" userId="773a29d1-1d19-4285-a7ae-19973c008fd6" providerId="ADAL" clId="{57110421-D69C-47DB-97F9-A70BEF456D0D}" dt="2020-04-10T10:20:36.877" v="3491" actId="207"/>
          <ac:spMkLst>
            <pc:docMk/>
            <pc:sldMk cId="3573209522" sldId="510"/>
            <ac:spMk id="27" creationId="{A2CABC14-461E-4BFA-B807-050A6B6EEAB0}"/>
          </ac:spMkLst>
        </pc:spChg>
        <pc:spChg chg="mod">
          <ac:chgData name="권재승" userId="773a29d1-1d19-4285-a7ae-19973c008fd6" providerId="ADAL" clId="{57110421-D69C-47DB-97F9-A70BEF456D0D}" dt="2020-04-10T10:21:49.007" v="3509" actId="207"/>
          <ac:spMkLst>
            <pc:docMk/>
            <pc:sldMk cId="3573209522" sldId="510"/>
            <ac:spMk id="29" creationId="{FE9F75D5-B7D7-4ACA-B085-ABD436F7CF5C}"/>
          </ac:spMkLst>
        </pc:spChg>
        <pc:spChg chg="mod">
          <ac:chgData name="권재승" userId="773a29d1-1d19-4285-a7ae-19973c008fd6" providerId="ADAL" clId="{57110421-D69C-47DB-97F9-A70BEF456D0D}" dt="2020-04-10T10:24:20.261" v="3548" actId="20577"/>
          <ac:spMkLst>
            <pc:docMk/>
            <pc:sldMk cId="3573209522" sldId="510"/>
            <ac:spMk id="32" creationId="{D9014731-AA4C-499C-A596-FD3A8FF05853}"/>
          </ac:spMkLst>
        </pc:spChg>
        <pc:picChg chg="add mod">
          <ac:chgData name="권재승" userId="773a29d1-1d19-4285-a7ae-19973c008fd6" providerId="ADAL" clId="{57110421-D69C-47DB-97F9-A70BEF456D0D}" dt="2020-04-10T10:23:26.906" v="3528" actId="14100"/>
          <ac:picMkLst>
            <pc:docMk/>
            <pc:sldMk cId="3573209522" sldId="510"/>
            <ac:picMk id="4" creationId="{06AEC55C-2696-4E54-A489-9336185E8D8F}"/>
          </ac:picMkLst>
        </pc:picChg>
      </pc:sldChg>
    </pc:docChg>
  </pc:docChgLst>
  <pc:docChgLst>
    <pc:chgData name="권재승" userId="773a29d1-1d19-4285-a7ae-19973c008fd6" providerId="ADAL" clId="{779E41C9-2E58-4BCB-988A-FBC1BBCA2A10}"/>
    <pc:docChg chg="undo custSel addSld delSld modSld sldOrd modMainMaster">
      <pc:chgData name="권재승" userId="773a29d1-1d19-4285-a7ae-19973c008fd6" providerId="ADAL" clId="{779E41C9-2E58-4BCB-988A-FBC1BBCA2A10}" dt="2020-02-01T03:57:19.737" v="8811" actId="20577"/>
      <pc:docMkLst>
        <pc:docMk/>
      </pc:docMkLst>
      <pc:sldChg chg="delSp modSp">
        <pc:chgData name="권재승" userId="773a29d1-1d19-4285-a7ae-19973c008fd6" providerId="ADAL" clId="{779E41C9-2E58-4BCB-988A-FBC1BBCA2A10}" dt="2020-01-31T13:54:44.495" v="521" actId="478"/>
        <pc:sldMkLst>
          <pc:docMk/>
          <pc:sldMk cId="3536092865" sldId="315"/>
        </pc:sldMkLst>
        <pc:spChg chg="mod">
          <ac:chgData name="권재승" userId="773a29d1-1d19-4285-a7ae-19973c008fd6" providerId="ADAL" clId="{779E41C9-2E58-4BCB-988A-FBC1BBCA2A10}" dt="2020-01-31T13:49:43.313" v="105" actId="20577"/>
          <ac:spMkLst>
            <pc:docMk/>
            <pc:sldMk cId="3536092865" sldId="315"/>
            <ac:spMk id="30" creationId="{83B909A3-D2E1-42B9-9703-B22AA6B03770}"/>
          </ac:spMkLst>
        </pc:spChg>
        <pc:spChg chg="mod">
          <ac:chgData name="권재승" userId="773a29d1-1d19-4285-a7ae-19973c008fd6" providerId="ADAL" clId="{779E41C9-2E58-4BCB-988A-FBC1BBCA2A10}" dt="2020-01-31T13:50:03.848" v="159"/>
          <ac:spMkLst>
            <pc:docMk/>
            <pc:sldMk cId="3536092865" sldId="315"/>
            <ac:spMk id="35" creationId="{21AF7762-8A5D-4312-947C-ACCD24A686DA}"/>
          </ac:spMkLst>
        </pc:spChg>
        <pc:spChg chg="mod">
          <ac:chgData name="권재승" userId="773a29d1-1d19-4285-a7ae-19973c008fd6" providerId="ADAL" clId="{779E41C9-2E58-4BCB-988A-FBC1BBCA2A10}" dt="2020-01-31T13:52:58.082" v="383" actId="20577"/>
          <ac:spMkLst>
            <pc:docMk/>
            <pc:sldMk cId="3536092865" sldId="315"/>
            <ac:spMk id="40" creationId="{491C71FC-2AD3-4409-8454-F1DAD37C3702}"/>
          </ac:spMkLst>
        </pc:spChg>
        <pc:spChg chg="mod">
          <ac:chgData name="권재승" userId="773a29d1-1d19-4285-a7ae-19973c008fd6" providerId="ADAL" clId="{779E41C9-2E58-4BCB-988A-FBC1BBCA2A10}" dt="2020-01-31T13:49:50.497" v="130"/>
          <ac:spMkLst>
            <pc:docMk/>
            <pc:sldMk cId="3536092865" sldId="315"/>
            <ac:spMk id="47" creationId="{3F047FA5-0E93-4579-A214-64790D62F5F1}"/>
          </ac:spMkLst>
        </pc:spChg>
        <pc:spChg chg="mod">
          <ac:chgData name="권재승" userId="773a29d1-1d19-4285-a7ae-19973c008fd6" providerId="ADAL" clId="{779E41C9-2E58-4BCB-988A-FBC1BBCA2A10}" dt="2020-01-31T13:51:37.955" v="255" actId="21"/>
          <ac:spMkLst>
            <pc:docMk/>
            <pc:sldMk cId="3536092865" sldId="315"/>
            <ac:spMk id="49" creationId="{F64165AE-6A2D-46D0-B036-F880372C8B85}"/>
          </ac:spMkLst>
        </pc:spChg>
        <pc:spChg chg="mod">
          <ac:chgData name="권재승" userId="773a29d1-1d19-4285-a7ae-19973c008fd6" providerId="ADAL" clId="{779E41C9-2E58-4BCB-988A-FBC1BBCA2A10}" dt="2020-01-31T13:51:46.274" v="277"/>
          <ac:spMkLst>
            <pc:docMk/>
            <pc:sldMk cId="3536092865" sldId="315"/>
            <ac:spMk id="50" creationId="{2BFB8E05-AA90-4A10-A30F-A3A259384CBD}"/>
          </ac:spMkLst>
        </pc:spChg>
        <pc:spChg chg="del mod">
          <ac:chgData name="권재승" userId="773a29d1-1d19-4285-a7ae-19973c008fd6" providerId="ADAL" clId="{779E41C9-2E58-4BCB-988A-FBC1BBCA2A10}" dt="2020-01-31T13:51:48.926" v="279" actId="478"/>
          <ac:spMkLst>
            <pc:docMk/>
            <pc:sldMk cId="3536092865" sldId="315"/>
            <ac:spMk id="52" creationId="{71D3132C-8776-42CB-B6DB-2CDD2A7FC231}"/>
          </ac:spMkLst>
        </pc:spChg>
        <pc:spChg chg="mod">
          <ac:chgData name="권재승" userId="773a29d1-1d19-4285-a7ae-19973c008fd6" providerId="ADAL" clId="{779E41C9-2E58-4BCB-988A-FBC1BBCA2A10}" dt="2020-01-31T13:52:08.813" v="323" actId="20577"/>
          <ac:spMkLst>
            <pc:docMk/>
            <pc:sldMk cId="3536092865" sldId="315"/>
            <ac:spMk id="53" creationId="{3E0A159D-AFA4-4A57-801F-A41BC09FAA7C}"/>
          </ac:spMkLst>
        </pc:spChg>
        <pc:spChg chg="mod">
          <ac:chgData name="권재승" userId="773a29d1-1d19-4285-a7ae-19973c008fd6" providerId="ADAL" clId="{779E41C9-2E58-4BCB-988A-FBC1BBCA2A10}" dt="2020-01-31T13:52:15.831" v="336" actId="20577"/>
          <ac:spMkLst>
            <pc:docMk/>
            <pc:sldMk cId="3536092865" sldId="315"/>
            <ac:spMk id="55" creationId="{8276F854-3001-457C-B0B4-C86A0DC3FD18}"/>
          </ac:spMkLst>
        </pc:spChg>
        <pc:spChg chg="mod">
          <ac:chgData name="권재승" userId="773a29d1-1d19-4285-a7ae-19973c008fd6" providerId="ADAL" clId="{779E41C9-2E58-4BCB-988A-FBC1BBCA2A10}" dt="2020-01-31T13:54:22.624" v="517"/>
          <ac:spMkLst>
            <pc:docMk/>
            <pc:sldMk cId="3536092865" sldId="315"/>
            <ac:spMk id="62" creationId="{5DCC8073-C465-4BB9-A4B8-BE052B89B16C}"/>
          </ac:spMkLst>
        </pc:spChg>
        <pc:spChg chg="mod">
          <ac:chgData name="권재승" userId="773a29d1-1d19-4285-a7ae-19973c008fd6" providerId="ADAL" clId="{779E41C9-2E58-4BCB-988A-FBC1BBCA2A10}" dt="2020-01-31T13:52:28.930" v="382" actId="20577"/>
          <ac:spMkLst>
            <pc:docMk/>
            <pc:sldMk cId="3536092865" sldId="315"/>
            <ac:spMk id="63" creationId="{E5679BB8-3A8C-4FE1-9D6A-0F272ED56861}"/>
          </ac:spMkLst>
        </pc:spChg>
        <pc:spChg chg="del">
          <ac:chgData name="권재승" userId="773a29d1-1d19-4285-a7ae-19973c008fd6" providerId="ADAL" clId="{779E41C9-2E58-4BCB-988A-FBC1BBCA2A10}" dt="2020-01-31T13:54:44.495" v="521" actId="478"/>
          <ac:spMkLst>
            <pc:docMk/>
            <pc:sldMk cId="3536092865" sldId="315"/>
            <ac:spMk id="64" creationId="{2118C5ED-6064-4406-9BC0-15C10DBCD929}"/>
          </ac:spMkLst>
        </pc:spChg>
        <pc:spChg chg="del">
          <ac:chgData name="권재승" userId="773a29d1-1d19-4285-a7ae-19973c008fd6" providerId="ADAL" clId="{779E41C9-2E58-4BCB-988A-FBC1BBCA2A10}" dt="2020-01-31T13:54:29.758" v="518" actId="478"/>
          <ac:spMkLst>
            <pc:docMk/>
            <pc:sldMk cId="3536092865" sldId="315"/>
            <ac:spMk id="66" creationId="{0DE85C31-3B2F-4919-BE62-D2FD735E20B6}"/>
          </ac:spMkLst>
        </pc:spChg>
        <pc:spChg chg="mod">
          <ac:chgData name="권재승" userId="773a29d1-1d19-4285-a7ae-19973c008fd6" providerId="ADAL" clId="{779E41C9-2E58-4BCB-988A-FBC1BBCA2A10}" dt="2020-01-31T13:53:15.269" v="409"/>
          <ac:spMkLst>
            <pc:docMk/>
            <pc:sldMk cId="3536092865" sldId="315"/>
            <ac:spMk id="67" creationId="{EAD13316-6AB1-427C-85D2-841BD5C98134}"/>
          </ac:spMkLst>
        </pc:spChg>
        <pc:spChg chg="mod">
          <ac:chgData name="권재승" userId="773a29d1-1d19-4285-a7ae-19973c008fd6" providerId="ADAL" clId="{779E41C9-2E58-4BCB-988A-FBC1BBCA2A10}" dt="2020-01-31T13:53:40.726" v="455" actId="20577"/>
          <ac:spMkLst>
            <pc:docMk/>
            <pc:sldMk cId="3536092865" sldId="315"/>
            <ac:spMk id="68" creationId="{06B17433-A47C-40FA-9277-D629D8798D92}"/>
          </ac:spMkLst>
        </pc:spChg>
        <pc:spChg chg="mod">
          <ac:chgData name="권재승" userId="773a29d1-1d19-4285-a7ae-19973c008fd6" providerId="ADAL" clId="{779E41C9-2E58-4BCB-988A-FBC1BBCA2A10}" dt="2020-01-31T13:53:54.481" v="485" actId="20577"/>
          <ac:spMkLst>
            <pc:docMk/>
            <pc:sldMk cId="3536092865" sldId="315"/>
            <ac:spMk id="69" creationId="{F56CC5BF-EF27-4C35-B8A9-4237629560B1}"/>
          </ac:spMkLst>
        </pc:spChg>
        <pc:spChg chg="del mod">
          <ac:chgData name="권재승" userId="773a29d1-1d19-4285-a7ae-19973c008fd6" providerId="ADAL" clId="{779E41C9-2E58-4BCB-988A-FBC1BBCA2A10}" dt="2020-01-31T13:54:29.762" v="520"/>
          <ac:spMkLst>
            <pc:docMk/>
            <pc:sldMk cId="3536092865" sldId="315"/>
            <ac:spMk id="70" creationId="{B5441938-DD8D-4273-B8C8-3F25A29D40AB}"/>
          </ac:spMkLst>
        </pc:spChg>
      </pc:sldChg>
      <pc:sldChg chg="addSp delSp modSp modNotesTx">
        <pc:chgData name="권재승" userId="773a29d1-1d19-4285-a7ae-19973c008fd6" providerId="ADAL" clId="{779E41C9-2E58-4BCB-988A-FBC1BBCA2A10}" dt="2020-02-01T03:42:33.384" v="8690" actId="20577"/>
        <pc:sldMkLst>
          <pc:docMk/>
          <pc:sldMk cId="1328734722" sldId="316"/>
        </pc:sldMkLst>
        <pc:spChg chg="mod">
          <ac:chgData name="권재승" userId="773a29d1-1d19-4285-a7ae-19973c008fd6" providerId="ADAL" clId="{779E41C9-2E58-4BCB-988A-FBC1BBCA2A10}" dt="2020-01-31T16:14:55.215" v="1768"/>
          <ac:spMkLst>
            <pc:docMk/>
            <pc:sldMk cId="1328734722" sldId="316"/>
            <ac:spMk id="4" creationId="{C5B59905-6F6E-4119-81D4-A8A332DDC4BD}"/>
          </ac:spMkLst>
        </pc:spChg>
        <pc:spChg chg="add del">
          <ac:chgData name="권재승" userId="773a29d1-1d19-4285-a7ae-19973c008fd6" providerId="ADAL" clId="{779E41C9-2E58-4BCB-988A-FBC1BBCA2A10}" dt="2020-01-31T16:14:48.317" v="1765" actId="478"/>
          <ac:spMkLst>
            <pc:docMk/>
            <pc:sldMk cId="1328734722" sldId="316"/>
            <ac:spMk id="5" creationId="{56DC73D7-9CDD-4FE5-9AE3-68CCC926187B}"/>
          </ac:spMkLst>
        </pc:spChg>
        <pc:spChg chg="del">
          <ac:chgData name="권재승" userId="773a29d1-1d19-4285-a7ae-19973c008fd6" providerId="ADAL" clId="{779E41C9-2E58-4BCB-988A-FBC1BBCA2A10}" dt="2020-01-31T16:13:27.486" v="1713" actId="478"/>
          <ac:spMkLst>
            <pc:docMk/>
            <pc:sldMk cId="1328734722" sldId="316"/>
            <ac:spMk id="6" creationId="{39DF522C-9D3B-40E2-960C-F2D6B41527BF}"/>
          </ac:spMkLst>
        </pc:spChg>
        <pc:spChg chg="add del">
          <ac:chgData name="권재승" userId="773a29d1-1d19-4285-a7ae-19973c008fd6" providerId="ADAL" clId="{779E41C9-2E58-4BCB-988A-FBC1BBCA2A10}" dt="2020-01-31T16:14:48.317" v="1765" actId="478"/>
          <ac:spMkLst>
            <pc:docMk/>
            <pc:sldMk cId="1328734722" sldId="316"/>
            <ac:spMk id="7" creationId="{5EDBDD27-D9A7-4E1D-94CA-9D4E939A7757}"/>
          </ac:spMkLst>
        </pc:spChg>
        <pc:spChg chg="add del">
          <ac:chgData name="권재승" userId="773a29d1-1d19-4285-a7ae-19973c008fd6" providerId="ADAL" clId="{779E41C9-2E58-4BCB-988A-FBC1BBCA2A10}" dt="2020-01-31T16:14:50.033" v="1767" actId="478"/>
          <ac:spMkLst>
            <pc:docMk/>
            <pc:sldMk cId="1328734722" sldId="316"/>
            <ac:spMk id="12" creationId="{118547D5-9103-4792-935E-560CE2489A80}"/>
          </ac:spMkLst>
        </pc:spChg>
        <pc:spChg chg="add del mod">
          <ac:chgData name="권재승" userId="773a29d1-1d19-4285-a7ae-19973c008fd6" providerId="ADAL" clId="{779E41C9-2E58-4BCB-988A-FBC1BBCA2A10}" dt="2020-01-31T16:15:00.490" v="1769" actId="1076"/>
          <ac:spMkLst>
            <pc:docMk/>
            <pc:sldMk cId="1328734722" sldId="316"/>
            <ac:spMk id="14" creationId="{F86D4E69-050A-A445-A732-21672F9463E2}"/>
          </ac:spMkLst>
        </pc:spChg>
        <pc:spChg chg="add mod">
          <ac:chgData name="권재승" userId="773a29d1-1d19-4285-a7ae-19973c008fd6" providerId="ADAL" clId="{779E41C9-2E58-4BCB-988A-FBC1BBCA2A10}" dt="2020-01-31T16:26:09.371" v="1839" actId="1037"/>
          <ac:spMkLst>
            <pc:docMk/>
            <pc:sldMk cId="1328734722" sldId="316"/>
            <ac:spMk id="15" creationId="{75E5431A-5965-4E3B-8FA3-FFDB55A1F4C2}"/>
          </ac:spMkLst>
        </pc:spChg>
        <pc:spChg chg="mod">
          <ac:chgData name="권재승" userId="773a29d1-1d19-4285-a7ae-19973c008fd6" providerId="ADAL" clId="{779E41C9-2E58-4BCB-988A-FBC1BBCA2A10}" dt="2020-02-01T03:42:33.384" v="8690" actId="20577"/>
          <ac:spMkLst>
            <pc:docMk/>
            <pc:sldMk cId="1328734722" sldId="316"/>
            <ac:spMk id="20" creationId="{85BAF2E3-CD91-4CF4-9690-0ABD105AFBAC}"/>
          </ac:spMkLst>
        </pc:spChg>
        <pc:spChg chg="add del">
          <ac:chgData name="권재승" userId="773a29d1-1d19-4285-a7ae-19973c008fd6" providerId="ADAL" clId="{779E41C9-2E58-4BCB-988A-FBC1BBCA2A10}" dt="2020-01-31T16:14:48.317" v="1765" actId="478"/>
          <ac:spMkLst>
            <pc:docMk/>
            <pc:sldMk cId="1328734722" sldId="316"/>
            <ac:spMk id="22" creationId="{85F51A8B-B2D0-47E7-82FF-9C977C9F7A64}"/>
          </ac:spMkLst>
        </pc:spChg>
        <pc:spChg chg="mod">
          <ac:chgData name="권재승" userId="773a29d1-1d19-4285-a7ae-19973c008fd6" providerId="ADAL" clId="{779E41C9-2E58-4BCB-988A-FBC1BBCA2A10}" dt="2020-01-31T14:04:23.583" v="838"/>
          <ac:spMkLst>
            <pc:docMk/>
            <pc:sldMk cId="1328734722" sldId="316"/>
            <ac:spMk id="23" creationId="{818CAAFB-74A3-4290-A0BC-755A543B81E9}"/>
          </ac:spMkLst>
        </pc:spChg>
        <pc:spChg chg="mod">
          <ac:chgData name="권재승" userId="773a29d1-1d19-4285-a7ae-19973c008fd6" providerId="ADAL" clId="{779E41C9-2E58-4BCB-988A-FBC1BBCA2A10}" dt="2020-01-31T14:04:05.750" v="827"/>
          <ac:spMkLst>
            <pc:docMk/>
            <pc:sldMk cId="1328734722" sldId="316"/>
            <ac:spMk id="29" creationId="{C0FFB309-C590-4F07-90B6-11ABE98B6B7A}"/>
          </ac:spMkLst>
        </pc:spChg>
        <pc:spChg chg="add del">
          <ac:chgData name="권재승" userId="773a29d1-1d19-4285-a7ae-19973c008fd6" providerId="ADAL" clId="{779E41C9-2E58-4BCB-988A-FBC1BBCA2A10}" dt="2020-01-31T16:14:49.636" v="1766" actId="478"/>
          <ac:spMkLst>
            <pc:docMk/>
            <pc:sldMk cId="1328734722" sldId="316"/>
            <ac:spMk id="30" creationId="{8278903A-72DE-47A5-8A58-632A62E6A192}"/>
          </ac:spMkLst>
        </pc:spChg>
        <pc:graphicFrameChg chg="add del">
          <ac:chgData name="권재승" userId="773a29d1-1d19-4285-a7ae-19973c008fd6" providerId="ADAL" clId="{779E41C9-2E58-4BCB-988A-FBC1BBCA2A10}" dt="2020-01-31T16:14:48.317" v="1765" actId="478"/>
          <ac:graphicFrameMkLst>
            <pc:docMk/>
            <pc:sldMk cId="1328734722" sldId="316"/>
            <ac:graphicFrameMk id="3" creationId="{A3C838D6-074B-1540-A840-CEE5F6854173}"/>
          </ac:graphicFrameMkLst>
        </pc:graphicFrameChg>
        <pc:picChg chg="add mod modCrop">
          <ac:chgData name="권재승" userId="773a29d1-1d19-4285-a7ae-19973c008fd6" providerId="ADAL" clId="{779E41C9-2E58-4BCB-988A-FBC1BBCA2A10}" dt="2020-01-31T16:25:57.628" v="1835" actId="732"/>
          <ac:picMkLst>
            <pc:docMk/>
            <pc:sldMk cId="1328734722" sldId="316"/>
            <ac:picMk id="2" creationId="{0B3369F7-CF0A-48E4-92DA-7088E5C018BD}"/>
          </ac:picMkLst>
        </pc:picChg>
      </pc:sldChg>
      <pc:sldChg chg="modSp add del">
        <pc:chgData name="권재승" userId="773a29d1-1d19-4285-a7ae-19973c008fd6" providerId="ADAL" clId="{779E41C9-2E58-4BCB-988A-FBC1BBCA2A10}" dt="2020-01-31T14:08:01.954" v="873"/>
        <pc:sldMkLst>
          <pc:docMk/>
          <pc:sldMk cId="3291512245" sldId="319"/>
        </pc:sldMkLst>
        <pc:spChg chg="mod">
          <ac:chgData name="권재승" userId="773a29d1-1d19-4285-a7ae-19973c008fd6" providerId="ADAL" clId="{779E41C9-2E58-4BCB-988A-FBC1BBCA2A10}" dt="2020-01-31T14:08:01.954" v="873"/>
          <ac:spMkLst>
            <pc:docMk/>
            <pc:sldMk cId="3291512245" sldId="319"/>
            <ac:spMk id="3" creationId="{583EC0FA-E02C-43CA-BAEF-6AEF87192EF8}"/>
          </ac:spMkLst>
        </pc:spChg>
      </pc:sldChg>
      <pc:sldChg chg="addSp delSp modSp">
        <pc:chgData name="권재승" userId="773a29d1-1d19-4285-a7ae-19973c008fd6" providerId="ADAL" clId="{779E41C9-2E58-4BCB-988A-FBC1BBCA2A10}" dt="2020-02-01T03:42:22.544" v="8682" actId="20577"/>
        <pc:sldMkLst>
          <pc:docMk/>
          <pc:sldMk cId="1973436052" sldId="320"/>
        </pc:sldMkLst>
        <pc:spChg chg="mod">
          <ac:chgData name="권재승" userId="773a29d1-1d19-4285-a7ae-19973c008fd6" providerId="ADAL" clId="{779E41C9-2E58-4BCB-988A-FBC1BBCA2A10}" dt="2020-01-31T14:03:42.660" v="818"/>
          <ac:spMkLst>
            <pc:docMk/>
            <pc:sldMk cId="1973436052" sldId="320"/>
            <ac:spMk id="2" creationId="{436EBC3B-8425-4C08-A633-1D63F318CAA7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16" creationId="{C715041B-41B2-9146-9DC3-35A58633C031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19" creationId="{916CF17D-BFC3-C142-A6B8-8B59072520B6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20" creationId="{D2F363D9-E70C-614D-9DE3-30E5F590EB56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21" creationId="{7B2F3D03-E442-664B-9C73-B5BB575883A9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25" creationId="{6AF8DEE2-A7E3-BD46-AFD8-F75E71DF09B9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26" creationId="{67D118E9-6D8B-A449-AF1A-3CE01446C87F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28" creationId="{32AF6446-07EE-1943-B602-FE387066ACFC}"/>
          </ac:spMkLst>
        </pc:spChg>
        <pc:spChg chg="mod">
          <ac:chgData name="권재승" userId="773a29d1-1d19-4285-a7ae-19973c008fd6" providerId="ADAL" clId="{779E41C9-2E58-4BCB-988A-FBC1BBCA2A10}" dt="2020-02-01T03:42:22.544" v="8682" actId="20577"/>
          <ac:spMkLst>
            <pc:docMk/>
            <pc:sldMk cId="1973436052" sldId="320"/>
            <ac:spMk id="36" creationId="{68603B68-6ED5-4F9A-BC5C-97980A180F2C}"/>
          </ac:spMkLst>
        </pc:spChg>
        <pc:spChg chg="mod">
          <ac:chgData name="권재승" userId="773a29d1-1d19-4285-a7ae-19973c008fd6" providerId="ADAL" clId="{779E41C9-2E58-4BCB-988A-FBC1BBCA2A10}" dt="2020-01-31T14:01:48.928" v="767"/>
          <ac:spMkLst>
            <pc:docMk/>
            <pc:sldMk cId="1973436052" sldId="320"/>
            <ac:spMk id="37" creationId="{95C7AA1C-804B-4D73-A72E-D2ED87AC8982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38" creationId="{3319D038-FC11-4E11-8E98-57162CF91A32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41" creationId="{D4B95EFC-1958-2042-A93C-92DB8ED2E8C2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42" creationId="{4CDB604A-48E4-4BB2-A457-411D10A2F20A}"/>
          </ac:spMkLst>
        </pc:spChg>
        <pc:spChg chg="add del mod">
          <ac:chgData name="권재승" userId="773a29d1-1d19-4285-a7ae-19973c008fd6" providerId="ADAL" clId="{779E41C9-2E58-4BCB-988A-FBC1BBCA2A10}" dt="2020-01-31T16:10:11.770" v="1639" actId="478"/>
          <ac:spMkLst>
            <pc:docMk/>
            <pc:sldMk cId="1973436052" sldId="320"/>
            <ac:spMk id="43" creationId="{A9DC6A7D-4FB3-4770-BBE3-CC7D111FAE91}"/>
          </ac:spMkLst>
        </pc:spChg>
        <pc:spChg chg="del">
          <ac:chgData name="권재승" userId="773a29d1-1d19-4285-a7ae-19973c008fd6" providerId="ADAL" clId="{779E41C9-2E58-4BCB-988A-FBC1BBCA2A10}" dt="2020-01-31T16:05:25.992" v="1615" actId="478"/>
          <ac:spMkLst>
            <pc:docMk/>
            <pc:sldMk cId="1973436052" sldId="320"/>
            <ac:spMk id="47" creationId="{32E1FE89-AF8C-4E9F-8BC2-12FC4CB52741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49" creationId="{EEA3781F-4F21-4E80-BC48-CC85D51F91C3}"/>
          </ac:spMkLst>
        </pc:spChg>
        <pc:spChg chg="mod">
          <ac:chgData name="권재승" userId="773a29d1-1d19-4285-a7ae-19973c008fd6" providerId="ADAL" clId="{779E41C9-2E58-4BCB-988A-FBC1BBCA2A10}" dt="2020-01-31T14:00:28.089" v="689" actId="20577"/>
          <ac:spMkLst>
            <pc:docMk/>
            <pc:sldMk cId="1973436052" sldId="320"/>
            <ac:spMk id="56" creationId="{3AAC517E-004C-4F4E-B3AE-433F491D70BD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68" creationId="{AB55C2F6-CAFB-403A-B44E-D4797B49053F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69" creationId="{2E689823-86CB-41D9-AAE0-01F7A402F836}"/>
          </ac:spMkLst>
        </pc:spChg>
        <pc:spChg chg="del">
          <ac:chgData name="권재승" userId="773a29d1-1d19-4285-a7ae-19973c008fd6" providerId="ADAL" clId="{779E41C9-2E58-4BCB-988A-FBC1BBCA2A10}" dt="2020-01-31T16:05:24.902" v="1614" actId="478"/>
          <ac:spMkLst>
            <pc:docMk/>
            <pc:sldMk cId="1973436052" sldId="320"/>
            <ac:spMk id="70" creationId="{A8181CF2-A713-4D37-8A2D-C642329D6E1B}"/>
          </ac:spMkLst>
        </pc:spChg>
        <pc:grpChg chg="del">
          <ac:chgData name="권재승" userId="773a29d1-1d19-4285-a7ae-19973c008fd6" providerId="ADAL" clId="{779E41C9-2E58-4BCB-988A-FBC1BBCA2A10}" dt="2020-01-31T16:05:24.902" v="1614" actId="478"/>
          <ac:grpSpMkLst>
            <pc:docMk/>
            <pc:sldMk cId="1973436052" sldId="320"/>
            <ac:grpSpMk id="14" creationId="{8945275E-190D-C64E-902A-53F401F1B591}"/>
          </ac:grpSpMkLst>
        </pc:grpChg>
        <pc:graphicFrameChg chg="add mod modGraphic">
          <ac:chgData name="권재승" userId="773a29d1-1d19-4285-a7ae-19973c008fd6" providerId="ADAL" clId="{779E41C9-2E58-4BCB-988A-FBC1BBCA2A10}" dt="2020-01-31T16:12:57.771" v="1697" actId="403"/>
          <ac:graphicFrameMkLst>
            <pc:docMk/>
            <pc:sldMk cId="1973436052" sldId="320"/>
            <ac:graphicFrameMk id="7" creationId="{3636349F-8DE5-4A36-B8EB-534924E8E52E}"/>
          </ac:graphicFrameMkLst>
        </pc:graphicFrameChg>
        <pc:picChg chg="add del mod">
          <ac:chgData name="권재승" userId="773a29d1-1d19-4285-a7ae-19973c008fd6" providerId="ADAL" clId="{779E41C9-2E58-4BCB-988A-FBC1BBCA2A10}" dt="2020-01-31T16:07:09.872" v="1619" actId="478"/>
          <ac:picMkLst>
            <pc:docMk/>
            <pc:sldMk cId="1973436052" sldId="320"/>
            <ac:picMk id="3" creationId="{CDA06F4D-F89D-4861-ADA2-9D1CD7546D16}"/>
          </ac:picMkLst>
        </pc:picChg>
        <pc:picChg chg="add mod">
          <ac:chgData name="권재승" userId="773a29d1-1d19-4285-a7ae-19973c008fd6" providerId="ADAL" clId="{779E41C9-2E58-4BCB-988A-FBC1BBCA2A10}" dt="2020-01-31T16:10:17.553" v="1641" actId="1076"/>
          <ac:picMkLst>
            <pc:docMk/>
            <pc:sldMk cId="1973436052" sldId="320"/>
            <ac:picMk id="5" creationId="{6649821C-323E-4208-8402-D46D900082A7}"/>
          </ac:picMkLst>
        </pc:picChg>
        <pc:picChg chg="add mod">
          <ac:chgData name="권재승" userId="773a29d1-1d19-4285-a7ae-19973c008fd6" providerId="ADAL" clId="{779E41C9-2E58-4BCB-988A-FBC1BBCA2A10}" dt="2020-01-31T16:13:16.002" v="1712" actId="1037"/>
          <ac:picMkLst>
            <pc:docMk/>
            <pc:sldMk cId="1973436052" sldId="320"/>
            <ac:picMk id="5122" creationId="{99141EF2-0ED1-4C4B-97F8-505713E69409}"/>
          </ac:picMkLst>
        </pc:picChg>
        <pc:picChg chg="add del mod">
          <ac:chgData name="권재승" userId="773a29d1-1d19-4285-a7ae-19973c008fd6" providerId="ADAL" clId="{779E41C9-2E58-4BCB-988A-FBC1BBCA2A10}" dt="2020-01-31T16:10:50.864" v="1647" actId="478"/>
          <ac:picMkLst>
            <pc:docMk/>
            <pc:sldMk cId="1973436052" sldId="320"/>
            <ac:picMk id="5123" creationId="{44FA95A8-3C33-4E20-8680-504D8D83B5DF}"/>
          </ac:picMkLst>
        </pc:pic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4" creationId="{C7375DF1-FBDA-4381-8463-CC2B9730E54A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35" creationId="{3A2336A1-35B1-44A2-A25D-15FC477BC106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51" creationId="{F4A130B1-5C79-4648-A473-B85B88B3BDD3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53" creationId="{903930FE-C9CF-4559-A105-2B80E5460FCD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58" creationId="{04F15241-8A80-46D3-A060-C1BD5531CD43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59" creationId="{25A01C99-FEE6-4732-BF7B-46AAA77F7F39}"/>
          </ac:cxnSpMkLst>
        </pc:cxnChg>
        <pc:cxnChg chg="del">
          <ac:chgData name="권재승" userId="773a29d1-1d19-4285-a7ae-19973c008fd6" providerId="ADAL" clId="{779E41C9-2E58-4BCB-988A-FBC1BBCA2A10}" dt="2020-01-31T16:05:24.902" v="1614" actId="478"/>
          <ac:cxnSpMkLst>
            <pc:docMk/>
            <pc:sldMk cId="1973436052" sldId="320"/>
            <ac:cxnSpMk id="60" creationId="{4DBE93DB-0A9B-4805-B625-075DD45C273B}"/>
          </ac:cxnSpMkLst>
        </pc:cxnChg>
      </pc:sldChg>
      <pc:sldChg chg="modSp del">
        <pc:chgData name="권재승" userId="773a29d1-1d19-4285-a7ae-19973c008fd6" providerId="ADAL" clId="{779E41C9-2E58-4BCB-988A-FBC1BBCA2A10}" dt="2020-01-31T19:20:30.730" v="7982" actId="47"/>
        <pc:sldMkLst>
          <pc:docMk/>
          <pc:sldMk cId="1260212213" sldId="321"/>
        </pc:sldMkLst>
        <pc:spChg chg="mod">
          <ac:chgData name="권재승" userId="773a29d1-1d19-4285-a7ae-19973c008fd6" providerId="ADAL" clId="{779E41C9-2E58-4BCB-988A-FBC1BBCA2A10}" dt="2020-01-31T14:09:29.582" v="880"/>
          <ac:spMkLst>
            <pc:docMk/>
            <pc:sldMk cId="1260212213" sldId="321"/>
            <ac:spMk id="2" creationId="{097EA8AB-853E-4DFB-81A9-DA4643B2BF1F}"/>
          </ac:spMkLst>
        </pc:spChg>
        <pc:spChg chg="mod">
          <ac:chgData name="권재승" userId="773a29d1-1d19-4285-a7ae-19973c008fd6" providerId="ADAL" clId="{779E41C9-2E58-4BCB-988A-FBC1BBCA2A10}" dt="2020-01-31T19:20:00.369" v="7978" actId="20577"/>
          <ac:spMkLst>
            <pc:docMk/>
            <pc:sldMk cId="1260212213" sldId="321"/>
            <ac:spMk id="49" creationId="{07D9CAC6-E5E3-4944-9D8A-E1931068F32A}"/>
          </ac:spMkLst>
        </pc:spChg>
      </pc:sldChg>
      <pc:sldChg chg="del">
        <pc:chgData name="권재승" userId="773a29d1-1d19-4285-a7ae-19973c008fd6" providerId="ADAL" clId="{779E41C9-2E58-4BCB-988A-FBC1BBCA2A10}" dt="2020-01-31T13:56:09.782" v="595" actId="47"/>
        <pc:sldMkLst>
          <pc:docMk/>
          <pc:sldMk cId="4284152012" sldId="322"/>
        </pc:sldMkLst>
      </pc:sldChg>
      <pc:sldChg chg="del">
        <pc:chgData name="권재승" userId="773a29d1-1d19-4285-a7ae-19973c008fd6" providerId="ADAL" clId="{779E41C9-2E58-4BCB-988A-FBC1BBCA2A10}" dt="2020-01-31T14:03:48.476" v="819" actId="47"/>
        <pc:sldMkLst>
          <pc:docMk/>
          <pc:sldMk cId="2300352854" sldId="323"/>
        </pc:sldMkLst>
      </pc:sldChg>
      <pc:sldChg chg="delSp modSp">
        <pc:chgData name="권재승" userId="773a29d1-1d19-4285-a7ae-19973c008fd6" providerId="ADAL" clId="{779E41C9-2E58-4BCB-988A-FBC1BBCA2A10}" dt="2020-01-31T13:55:24.296" v="584"/>
        <pc:sldMkLst>
          <pc:docMk/>
          <pc:sldMk cId="4146317815" sldId="335"/>
        </pc:sldMkLst>
        <pc:spChg chg="mod">
          <ac:chgData name="권재승" userId="773a29d1-1d19-4285-a7ae-19973c008fd6" providerId="ADAL" clId="{779E41C9-2E58-4BCB-988A-FBC1BBCA2A10}" dt="2020-01-31T13:55:01.098" v="526" actId="20577"/>
          <ac:spMkLst>
            <pc:docMk/>
            <pc:sldMk cId="4146317815" sldId="335"/>
            <ac:spMk id="14" creationId="{D209326C-BCA8-FA43-805F-EDF6CA7A5EE8}"/>
          </ac:spMkLst>
        </pc:spChg>
        <pc:spChg chg="mod">
          <ac:chgData name="권재승" userId="773a29d1-1d19-4285-a7ae-19973c008fd6" providerId="ADAL" clId="{779E41C9-2E58-4BCB-988A-FBC1BBCA2A10}" dt="2020-01-31T13:55:08.880" v="545"/>
          <ac:spMkLst>
            <pc:docMk/>
            <pc:sldMk cId="4146317815" sldId="335"/>
            <ac:spMk id="17" creationId="{DEEAFAB4-661D-41CE-9260-9C88F2BC83BE}"/>
          </ac:spMkLst>
        </pc:spChg>
        <pc:spChg chg="mod">
          <ac:chgData name="권재승" userId="773a29d1-1d19-4285-a7ae-19973c008fd6" providerId="ADAL" clId="{779E41C9-2E58-4BCB-988A-FBC1BBCA2A10}" dt="2020-01-31T13:55:14.023" v="560"/>
          <ac:spMkLst>
            <pc:docMk/>
            <pc:sldMk cId="4146317815" sldId="335"/>
            <ac:spMk id="18" creationId="{B62F7299-E627-4648-BC0B-B9E93CE588B0}"/>
          </ac:spMkLst>
        </pc:spChg>
        <pc:spChg chg="mod">
          <ac:chgData name="권재승" userId="773a29d1-1d19-4285-a7ae-19973c008fd6" providerId="ADAL" clId="{779E41C9-2E58-4BCB-988A-FBC1BBCA2A10}" dt="2020-01-31T13:55:24.296" v="584"/>
          <ac:spMkLst>
            <pc:docMk/>
            <pc:sldMk cId="4146317815" sldId="335"/>
            <ac:spMk id="19" creationId="{5C302683-F9D9-4816-B00F-5AF699BB0E4C}"/>
          </ac:spMkLst>
        </pc:spChg>
        <pc:spChg chg="del">
          <ac:chgData name="권재승" userId="773a29d1-1d19-4285-a7ae-19973c008fd6" providerId="ADAL" clId="{779E41C9-2E58-4BCB-988A-FBC1BBCA2A10}" dt="2020-01-31T13:55:17.746" v="562" actId="478"/>
          <ac:spMkLst>
            <pc:docMk/>
            <pc:sldMk cId="4146317815" sldId="335"/>
            <ac:spMk id="20" creationId="{A1A188AA-D6D6-40A8-AE6E-843E5C8EEB04}"/>
          </ac:spMkLst>
        </pc:spChg>
        <pc:spChg chg="del">
          <ac:chgData name="권재승" userId="773a29d1-1d19-4285-a7ae-19973c008fd6" providerId="ADAL" clId="{779E41C9-2E58-4BCB-988A-FBC1BBCA2A10}" dt="2020-01-31T13:55:14.854" v="561" actId="478"/>
          <ac:spMkLst>
            <pc:docMk/>
            <pc:sldMk cId="4146317815" sldId="335"/>
            <ac:spMk id="21" creationId="{413CA2B3-F4A0-416B-835A-35A69617C7DD}"/>
          </ac:spMkLst>
        </pc:spChg>
      </pc:sldChg>
      <pc:sldChg chg="addSp modSp">
        <pc:chgData name="권재승" userId="773a29d1-1d19-4285-a7ae-19973c008fd6" providerId="ADAL" clId="{779E41C9-2E58-4BCB-988A-FBC1BBCA2A10}" dt="2020-02-01T03:42:30.510" v="8686" actId="20577"/>
        <pc:sldMkLst>
          <pc:docMk/>
          <pc:sldMk cId="3510135363" sldId="337"/>
        </pc:sldMkLst>
        <pc:spChg chg="mod">
          <ac:chgData name="권재승" userId="773a29d1-1d19-4285-a7ae-19973c008fd6" providerId="ADAL" clId="{779E41C9-2E58-4BCB-988A-FBC1BBCA2A10}" dt="2020-01-31T16:31:38.881" v="1878" actId="1076"/>
          <ac:spMkLst>
            <pc:docMk/>
            <pc:sldMk cId="3510135363" sldId="337"/>
            <ac:spMk id="4" creationId="{B89EAC83-23FB-45A8-80E1-628876A26FB3}"/>
          </ac:spMkLst>
        </pc:spChg>
        <pc:spChg chg="add">
          <ac:chgData name="권재승" userId="773a29d1-1d19-4285-a7ae-19973c008fd6" providerId="ADAL" clId="{779E41C9-2E58-4BCB-988A-FBC1BBCA2A10}" dt="2020-01-31T16:31:42.202" v="1897"/>
          <ac:spMkLst>
            <pc:docMk/>
            <pc:sldMk cId="3510135363" sldId="337"/>
            <ac:spMk id="12" creationId="{D2C8B26A-2EFE-40FA-8D8F-26FBB7142E4E}"/>
          </ac:spMkLst>
        </pc:spChg>
        <pc:spChg chg="add mod">
          <ac:chgData name="권재승" userId="773a29d1-1d19-4285-a7ae-19973c008fd6" providerId="ADAL" clId="{779E41C9-2E58-4BCB-988A-FBC1BBCA2A10}" dt="2020-01-31T16:31:51.010" v="1928"/>
          <ac:spMkLst>
            <pc:docMk/>
            <pc:sldMk cId="3510135363" sldId="337"/>
            <ac:spMk id="13" creationId="{F9B9C72A-C5E4-42AB-B8AC-C422C2D79543}"/>
          </ac:spMkLst>
        </pc:spChg>
        <pc:spChg chg="mod">
          <ac:chgData name="권재승" userId="773a29d1-1d19-4285-a7ae-19973c008fd6" providerId="ADAL" clId="{779E41C9-2E58-4BCB-988A-FBC1BBCA2A10}" dt="2020-01-31T14:01:57.585" v="795"/>
          <ac:spMkLst>
            <pc:docMk/>
            <pc:sldMk cId="3510135363" sldId="337"/>
            <ac:spMk id="14" creationId="{D209326C-BCA8-FA43-805F-EDF6CA7A5EE8}"/>
          </ac:spMkLst>
        </pc:spChg>
        <pc:spChg chg="mod">
          <ac:chgData name="권재승" userId="773a29d1-1d19-4285-a7ae-19973c008fd6" providerId="ADAL" clId="{779E41C9-2E58-4BCB-988A-FBC1BBCA2A10}" dt="2020-02-01T03:42:30.510" v="8686" actId="20577"/>
          <ac:spMkLst>
            <pc:docMk/>
            <pc:sldMk cId="3510135363" sldId="337"/>
            <ac:spMk id="15" creationId="{62E85E35-58C1-4172-9CE5-9FC64AD7A7F2}"/>
          </ac:spMkLst>
        </pc:spChg>
        <pc:spChg chg="mod">
          <ac:chgData name="권재승" userId="773a29d1-1d19-4285-a7ae-19973c008fd6" providerId="ADAL" clId="{779E41C9-2E58-4BCB-988A-FBC1BBCA2A10}" dt="2020-01-31T16:31:53.452" v="1933" actId="1035"/>
          <ac:spMkLst>
            <pc:docMk/>
            <pc:sldMk cId="3510135363" sldId="337"/>
            <ac:spMk id="21" creationId="{F7EC1E4B-9B02-4EFC-9D34-B3389B86AEEC}"/>
          </ac:spMkLst>
        </pc:spChg>
        <pc:spChg chg="mod">
          <ac:chgData name="권재승" userId="773a29d1-1d19-4285-a7ae-19973c008fd6" providerId="ADAL" clId="{779E41C9-2E58-4BCB-988A-FBC1BBCA2A10}" dt="2020-01-31T16:31:53.452" v="1933" actId="1035"/>
          <ac:spMkLst>
            <pc:docMk/>
            <pc:sldMk cId="3510135363" sldId="337"/>
            <ac:spMk id="22" creationId="{60C08536-A36C-4FBE-93FB-8F41512D1146}"/>
          </ac:spMkLst>
        </pc:spChg>
        <pc:spChg chg="mod">
          <ac:chgData name="권재승" userId="773a29d1-1d19-4285-a7ae-19973c008fd6" providerId="ADAL" clId="{779E41C9-2E58-4BCB-988A-FBC1BBCA2A10}" dt="2020-01-31T14:02:12.170" v="797" actId="20577"/>
          <ac:spMkLst>
            <pc:docMk/>
            <pc:sldMk cId="3510135363" sldId="337"/>
            <ac:spMk id="23" creationId="{38F62873-8473-49BE-BADB-04ECFB92EE1D}"/>
          </ac:spMkLst>
        </pc:spChg>
        <pc:spChg chg="mod">
          <ac:chgData name="권재승" userId="773a29d1-1d19-4285-a7ae-19973c008fd6" providerId="ADAL" clId="{779E41C9-2E58-4BCB-988A-FBC1BBCA2A10}" dt="2020-01-31T16:31:53.452" v="1933" actId="1035"/>
          <ac:spMkLst>
            <pc:docMk/>
            <pc:sldMk cId="3510135363" sldId="337"/>
            <ac:spMk id="24" creationId="{84C219B5-3F25-4629-9B1E-557A50D8A54D}"/>
          </ac:spMkLst>
        </pc:spChg>
        <pc:spChg chg="mod">
          <ac:chgData name="권재승" userId="773a29d1-1d19-4285-a7ae-19973c008fd6" providerId="ADAL" clId="{779E41C9-2E58-4BCB-988A-FBC1BBCA2A10}" dt="2020-01-31T16:31:53.452" v="1933" actId="1035"/>
          <ac:spMkLst>
            <pc:docMk/>
            <pc:sldMk cId="3510135363" sldId="337"/>
            <ac:spMk id="25" creationId="{5B5F25FE-C613-4BEA-B608-4F4A961798A2}"/>
          </ac:spMkLst>
        </pc:spChg>
      </pc:sldChg>
      <pc:sldChg chg="addSp delSp modSp">
        <pc:chgData name="권재승" userId="773a29d1-1d19-4285-a7ae-19973c008fd6" providerId="ADAL" clId="{779E41C9-2E58-4BCB-988A-FBC1BBCA2A10}" dt="2020-02-01T03:40:04.739" v="8658" actId="20577"/>
        <pc:sldMkLst>
          <pc:docMk/>
          <pc:sldMk cId="865932468" sldId="339"/>
        </pc:sldMkLst>
        <pc:spChg chg="add del">
          <ac:chgData name="권재승" userId="773a29d1-1d19-4285-a7ae-19973c008fd6" providerId="ADAL" clId="{779E41C9-2E58-4BCB-988A-FBC1BBCA2A10}" dt="2020-01-31T14:10:40.989" v="904" actId="478"/>
          <ac:spMkLst>
            <pc:docMk/>
            <pc:sldMk cId="865932468" sldId="339"/>
            <ac:spMk id="4" creationId="{B89EAC83-23FB-45A8-80E1-628876A26FB3}"/>
          </ac:spMkLst>
        </pc:spChg>
        <pc:spChg chg="del">
          <ac:chgData name="권재승" userId="773a29d1-1d19-4285-a7ae-19973c008fd6" providerId="ADAL" clId="{779E41C9-2E58-4BCB-988A-FBC1BBCA2A10}" dt="2020-01-31T14:10:39.592" v="902" actId="478"/>
          <ac:spMkLst>
            <pc:docMk/>
            <pc:sldMk cId="865932468" sldId="339"/>
            <ac:spMk id="8" creationId="{8A49F054-F25B-4FD3-B1C9-0A050308BC88}"/>
          </ac:spMkLst>
        </pc:spChg>
        <pc:spChg chg="del">
          <ac:chgData name="권재승" userId="773a29d1-1d19-4285-a7ae-19973c008fd6" providerId="ADAL" clId="{779E41C9-2E58-4BCB-988A-FBC1BBCA2A10}" dt="2020-01-31T14:10:38.787" v="901" actId="478"/>
          <ac:spMkLst>
            <pc:docMk/>
            <pc:sldMk cId="865932468" sldId="339"/>
            <ac:spMk id="9" creationId="{FB0DE3B3-0E54-44CE-B00C-E2641BBDE6D4}"/>
          </ac:spMkLst>
        </pc:spChg>
        <pc:spChg chg="del">
          <ac:chgData name="권재승" userId="773a29d1-1d19-4285-a7ae-19973c008fd6" providerId="ADAL" clId="{779E41C9-2E58-4BCB-988A-FBC1BBCA2A10}" dt="2020-01-31T14:10:42.085" v="905" actId="478"/>
          <ac:spMkLst>
            <pc:docMk/>
            <pc:sldMk cId="865932468" sldId="339"/>
            <ac:spMk id="12" creationId="{6BA3EA10-FD36-43F0-8588-2D8C0F359F89}"/>
          </ac:spMkLst>
        </pc:spChg>
        <pc:spChg chg="del">
          <ac:chgData name="권재승" userId="773a29d1-1d19-4285-a7ae-19973c008fd6" providerId="ADAL" clId="{779E41C9-2E58-4BCB-988A-FBC1BBCA2A10}" dt="2020-01-31T14:10:43.162" v="906" actId="478"/>
          <ac:spMkLst>
            <pc:docMk/>
            <pc:sldMk cId="865932468" sldId="339"/>
            <ac:spMk id="13" creationId="{BC108AE9-0C31-4C7D-92A5-56786F09F7FE}"/>
          </ac:spMkLst>
        </pc:spChg>
        <pc:spChg chg="mod">
          <ac:chgData name="권재승" userId="773a29d1-1d19-4285-a7ae-19973c008fd6" providerId="ADAL" clId="{779E41C9-2E58-4BCB-988A-FBC1BBCA2A10}" dt="2020-01-31T14:10:28.818" v="899" actId="20577"/>
          <ac:spMkLst>
            <pc:docMk/>
            <pc:sldMk cId="865932468" sldId="339"/>
            <ac:spMk id="14" creationId="{D209326C-BCA8-FA43-805F-EDF6CA7A5EE8}"/>
          </ac:spMkLst>
        </pc:spChg>
        <pc:spChg chg="mod">
          <ac:chgData name="권재승" userId="773a29d1-1d19-4285-a7ae-19973c008fd6" providerId="ADAL" clId="{779E41C9-2E58-4BCB-988A-FBC1BBCA2A10}" dt="2020-02-01T03:40:04.739" v="8658" actId="20577"/>
          <ac:spMkLst>
            <pc:docMk/>
            <pc:sldMk cId="865932468" sldId="339"/>
            <ac:spMk id="15" creationId="{BBAF01C5-39C7-4869-AC4F-3FC9758D3B70}"/>
          </ac:spMkLst>
        </pc:spChg>
        <pc:spChg chg="mod">
          <ac:chgData name="권재승" userId="773a29d1-1d19-4285-a7ae-19973c008fd6" providerId="ADAL" clId="{779E41C9-2E58-4BCB-988A-FBC1BBCA2A10}" dt="2020-01-31T14:10:32.719" v="900"/>
          <ac:spMkLst>
            <pc:docMk/>
            <pc:sldMk cId="865932468" sldId="339"/>
            <ac:spMk id="19" creationId="{96D05911-91FD-472D-9149-6C0E9A22CAC5}"/>
          </ac:spMkLst>
        </pc:spChg>
      </pc:sldChg>
      <pc:sldChg chg="modSp del">
        <pc:chgData name="권재승" userId="773a29d1-1d19-4285-a7ae-19973c008fd6" providerId="ADAL" clId="{779E41C9-2E58-4BCB-988A-FBC1BBCA2A10}" dt="2020-01-31T16:57:14.588" v="2757" actId="47"/>
        <pc:sldMkLst>
          <pc:docMk/>
          <pc:sldMk cId="1861244243" sldId="341"/>
        </pc:sldMkLst>
        <pc:spChg chg="mod">
          <ac:chgData name="권재승" userId="773a29d1-1d19-4285-a7ae-19973c008fd6" providerId="ADAL" clId="{779E41C9-2E58-4BCB-988A-FBC1BBCA2A10}" dt="2020-01-31T14:10:01.374" v="889"/>
          <ac:spMkLst>
            <pc:docMk/>
            <pc:sldMk cId="1861244243" sldId="341"/>
            <ac:spMk id="2" creationId="{097EA8AB-853E-4DFB-81A9-DA4643B2BF1F}"/>
          </ac:spMkLst>
        </pc:spChg>
      </pc:sldChg>
      <pc:sldChg chg="del">
        <pc:chgData name="권재승" userId="773a29d1-1d19-4285-a7ae-19973c008fd6" providerId="ADAL" clId="{779E41C9-2E58-4BCB-988A-FBC1BBCA2A10}" dt="2020-01-31T13:57:30.316" v="598" actId="47"/>
        <pc:sldMkLst>
          <pc:docMk/>
          <pc:sldMk cId="2470540733" sldId="342"/>
        </pc:sldMkLst>
      </pc:sldChg>
      <pc:sldChg chg="modSp add del">
        <pc:chgData name="권재승" userId="773a29d1-1d19-4285-a7ae-19973c008fd6" providerId="ADAL" clId="{779E41C9-2E58-4BCB-988A-FBC1BBCA2A10}" dt="2020-01-31T14:00:33.058" v="695" actId="47"/>
        <pc:sldMkLst>
          <pc:docMk/>
          <pc:sldMk cId="364991976" sldId="347"/>
        </pc:sldMkLst>
        <pc:spChg chg="mod">
          <ac:chgData name="권재승" userId="773a29d1-1d19-4285-a7ae-19973c008fd6" providerId="ADAL" clId="{779E41C9-2E58-4BCB-988A-FBC1BBCA2A10}" dt="2020-01-31T14:00:30.962" v="694" actId="20577"/>
          <ac:spMkLst>
            <pc:docMk/>
            <pc:sldMk cId="364991976" sldId="347"/>
            <ac:spMk id="56" creationId="{3AAC517E-004C-4F4E-B3AE-433F491D70BD}"/>
          </ac:spMkLst>
        </pc:spChg>
      </pc:sldChg>
      <pc:sldChg chg="modSp del">
        <pc:chgData name="권재승" userId="773a29d1-1d19-4285-a7ae-19973c008fd6" providerId="ADAL" clId="{779E41C9-2E58-4BCB-988A-FBC1BBCA2A10}" dt="2020-01-31T17:16:34.945" v="3202" actId="47"/>
        <pc:sldMkLst>
          <pc:docMk/>
          <pc:sldMk cId="1483014531" sldId="356"/>
        </pc:sldMkLst>
        <pc:spChg chg="mod">
          <ac:chgData name="권재승" userId="773a29d1-1d19-4285-a7ae-19973c008fd6" providerId="ADAL" clId="{779E41C9-2E58-4BCB-988A-FBC1BBCA2A10}" dt="2020-01-31T14:05:59.541" v="867"/>
          <ac:spMkLst>
            <pc:docMk/>
            <pc:sldMk cId="1483014531" sldId="356"/>
            <ac:spMk id="4" creationId="{C5B59905-6F6E-4119-81D4-A8A332DDC4BD}"/>
          </ac:spMkLst>
        </pc:spChg>
        <pc:spChg chg="mod">
          <ac:chgData name="권재승" userId="773a29d1-1d19-4285-a7ae-19973c008fd6" providerId="ADAL" clId="{779E41C9-2E58-4BCB-988A-FBC1BBCA2A10}" dt="2020-01-31T14:04:38.246" v="841"/>
          <ac:spMkLst>
            <pc:docMk/>
            <pc:sldMk cId="1483014531" sldId="356"/>
            <ac:spMk id="23" creationId="{818CAAFB-74A3-4290-A0BC-755A543B81E9}"/>
          </ac:spMkLst>
        </pc:spChg>
        <pc:spChg chg="mod">
          <ac:chgData name="권재승" userId="773a29d1-1d19-4285-a7ae-19973c008fd6" providerId="ADAL" clId="{779E41C9-2E58-4BCB-988A-FBC1BBCA2A10}" dt="2020-01-31T14:04:08.400" v="828"/>
          <ac:spMkLst>
            <pc:docMk/>
            <pc:sldMk cId="1483014531" sldId="356"/>
            <ac:spMk id="29" creationId="{C0FFB309-C590-4F07-90B6-11ABE98B6B7A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960187235" sldId="367"/>
        </pc:sldMkLst>
        <pc:spChg chg="mod">
          <ac:chgData name="권재승" userId="773a29d1-1d19-4285-a7ae-19973c008fd6" providerId="ADAL" clId="{779E41C9-2E58-4BCB-988A-FBC1BBCA2A10}" dt="2020-01-31T14:09:51.870" v="887"/>
          <ac:spMkLst>
            <pc:docMk/>
            <pc:sldMk cId="960187235" sldId="367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1471955028" sldId="368"/>
        </pc:sldMkLst>
        <pc:spChg chg="mod">
          <ac:chgData name="권재승" userId="773a29d1-1d19-4285-a7ae-19973c008fd6" providerId="ADAL" clId="{779E41C9-2E58-4BCB-988A-FBC1BBCA2A10}" dt="2020-01-31T14:09:56.288" v="888"/>
          <ac:spMkLst>
            <pc:docMk/>
            <pc:sldMk cId="1471955028" sldId="36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17:42.953" v="7892" actId="47"/>
        <pc:sldMkLst>
          <pc:docMk/>
          <pc:sldMk cId="1510836266" sldId="371"/>
        </pc:sldMkLst>
        <pc:spChg chg="mod">
          <ac:chgData name="권재승" userId="773a29d1-1d19-4285-a7ae-19973c008fd6" providerId="ADAL" clId="{779E41C9-2E58-4BCB-988A-FBC1BBCA2A10}" dt="2020-01-31T14:09:41.542" v="884"/>
          <ac:spMkLst>
            <pc:docMk/>
            <pc:sldMk cId="1510836266" sldId="371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2038180680" sldId="375"/>
        </pc:sldMkLst>
        <pc:spChg chg="mod">
          <ac:chgData name="권재승" userId="773a29d1-1d19-4285-a7ae-19973c008fd6" providerId="ADAL" clId="{779E41C9-2E58-4BCB-988A-FBC1BBCA2A10}" dt="2020-01-31T14:09:23.536" v="878"/>
          <ac:spMkLst>
            <pc:docMk/>
            <pc:sldMk cId="2038180680" sldId="375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3:59:33.360" v="672" actId="47"/>
        <pc:sldMkLst>
          <pc:docMk/>
          <pc:sldMk cId="1039702723" sldId="376"/>
        </pc:sldMkLst>
        <pc:spChg chg="mod">
          <ac:chgData name="권재승" userId="773a29d1-1d19-4285-a7ae-19973c008fd6" providerId="ADAL" clId="{779E41C9-2E58-4BCB-988A-FBC1BBCA2A10}" dt="2020-01-31T13:59:27.611" v="671"/>
          <ac:spMkLst>
            <pc:docMk/>
            <pc:sldMk cId="1039702723" sldId="376"/>
            <ac:spMk id="78" creationId="{E3127352-C231-4482-9EAC-29F9BE9DBCA3}"/>
          </ac:spMkLst>
        </pc:spChg>
      </pc:sldChg>
      <pc:sldChg chg="modSp del">
        <pc:chgData name="권재승" userId="773a29d1-1d19-4285-a7ae-19973c008fd6" providerId="ADAL" clId="{779E41C9-2E58-4BCB-988A-FBC1BBCA2A10}" dt="2020-01-31T19:01:45.232" v="7291" actId="47"/>
        <pc:sldMkLst>
          <pc:docMk/>
          <pc:sldMk cId="1383309560" sldId="377"/>
        </pc:sldMkLst>
        <pc:spChg chg="mod">
          <ac:chgData name="권재승" userId="773a29d1-1d19-4285-a7ae-19973c008fd6" providerId="ADAL" clId="{779E41C9-2E58-4BCB-988A-FBC1BBCA2A10}" dt="2020-01-31T14:09:38.286" v="883"/>
          <ac:spMkLst>
            <pc:docMk/>
            <pc:sldMk cId="1383309560" sldId="377"/>
            <ac:spMk id="5" creationId="{9CEF09CD-6660-4889-B43F-188747F81203}"/>
          </ac:spMkLst>
        </pc:spChg>
      </pc:sldChg>
      <pc:sldChg chg="modSp add del">
        <pc:chgData name="권재승" userId="773a29d1-1d19-4285-a7ae-19973c008fd6" providerId="ADAL" clId="{779E41C9-2E58-4BCB-988A-FBC1BBCA2A10}" dt="2020-01-31T19:17:42.953" v="7892" actId="47"/>
        <pc:sldMkLst>
          <pc:docMk/>
          <pc:sldMk cId="83443899" sldId="378"/>
        </pc:sldMkLst>
        <pc:spChg chg="mod">
          <ac:chgData name="권재승" userId="773a29d1-1d19-4285-a7ae-19973c008fd6" providerId="ADAL" clId="{779E41C9-2E58-4BCB-988A-FBC1BBCA2A10}" dt="2020-01-31T14:09:34.195" v="882"/>
          <ac:spMkLst>
            <pc:docMk/>
            <pc:sldMk cId="83443899" sldId="37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665379380" sldId="379"/>
        </pc:sldMkLst>
        <pc:spChg chg="mod">
          <ac:chgData name="권재승" userId="773a29d1-1d19-4285-a7ae-19973c008fd6" providerId="ADAL" clId="{779E41C9-2E58-4BCB-988A-FBC1BBCA2A10}" dt="2020-01-31T14:09:20.480" v="877"/>
          <ac:spMkLst>
            <pc:docMk/>
            <pc:sldMk cId="665379380" sldId="379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1476596159" sldId="381"/>
        </pc:sldMkLst>
        <pc:spChg chg="mod">
          <ac:chgData name="권재승" userId="773a29d1-1d19-4285-a7ae-19973c008fd6" providerId="ADAL" clId="{779E41C9-2E58-4BCB-988A-FBC1BBCA2A10}" dt="2020-01-31T14:09:11.897" v="874"/>
          <ac:spMkLst>
            <pc:docMk/>
            <pc:sldMk cId="1476596159" sldId="381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3553717727" sldId="382"/>
        </pc:sldMkLst>
        <pc:spChg chg="mod">
          <ac:chgData name="권재승" userId="773a29d1-1d19-4285-a7ae-19973c008fd6" providerId="ADAL" clId="{779E41C9-2E58-4BCB-988A-FBC1BBCA2A10}" dt="2020-01-31T13:59:58.429" v="678"/>
          <ac:spMkLst>
            <pc:docMk/>
            <pc:sldMk cId="3553717727" sldId="382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851500911" sldId="383"/>
        </pc:sldMkLst>
        <pc:spChg chg="mod">
          <ac:chgData name="권재승" userId="773a29d1-1d19-4285-a7ae-19973c008fd6" providerId="ADAL" clId="{779E41C9-2E58-4BCB-988A-FBC1BBCA2A10}" dt="2020-01-31T13:59:56.571" v="677"/>
          <ac:spMkLst>
            <pc:docMk/>
            <pc:sldMk cId="851500911" sldId="383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3817983250" sldId="384"/>
        </pc:sldMkLst>
        <pc:spChg chg="mod">
          <ac:chgData name="권재승" userId="773a29d1-1d19-4285-a7ae-19973c008fd6" providerId="ADAL" clId="{779E41C9-2E58-4BCB-988A-FBC1BBCA2A10}" dt="2020-01-31T14:09:14.586" v="875"/>
          <ac:spMkLst>
            <pc:docMk/>
            <pc:sldMk cId="3817983250" sldId="384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5:07:51.408" v="1011" actId="47"/>
        <pc:sldMkLst>
          <pc:docMk/>
          <pc:sldMk cId="4264561527" sldId="385"/>
        </pc:sldMkLst>
        <pc:spChg chg="mod">
          <ac:chgData name="권재승" userId="773a29d1-1d19-4285-a7ae-19973c008fd6" providerId="ADAL" clId="{779E41C9-2E58-4BCB-988A-FBC1BBCA2A10}" dt="2020-01-31T14:10:54.117" v="945" actId="20577"/>
          <ac:spMkLst>
            <pc:docMk/>
            <pc:sldMk cId="4264561527" sldId="385"/>
            <ac:spMk id="30" creationId="{6096F809-C513-4BAD-8717-ED3BA4D4217D}"/>
          </ac:spMkLst>
        </pc:spChg>
        <pc:spChg chg="mod">
          <ac:chgData name="권재승" userId="773a29d1-1d19-4285-a7ae-19973c008fd6" providerId="ADAL" clId="{779E41C9-2E58-4BCB-988A-FBC1BBCA2A10}" dt="2020-01-31T14:10:47.729" v="911" actId="20577"/>
          <ac:spMkLst>
            <pc:docMk/>
            <pc:sldMk cId="4264561527" sldId="385"/>
            <ac:spMk id="36" creationId="{66641EFF-E813-497E-9BB6-A20415456B69}"/>
          </ac:spMkLst>
        </pc:spChg>
        <pc:spChg chg="mod">
          <ac:chgData name="권재승" userId="773a29d1-1d19-4285-a7ae-19973c008fd6" providerId="ADAL" clId="{779E41C9-2E58-4BCB-988A-FBC1BBCA2A10}" dt="2020-01-31T13:59:39.638" v="674"/>
          <ac:spMkLst>
            <pc:docMk/>
            <pc:sldMk cId="4264561527" sldId="385"/>
            <ac:spMk id="78" creationId="{E3127352-C231-4482-9EAC-29F9BE9DBCA3}"/>
          </ac:spMkLst>
        </pc:spChg>
      </pc:sldChg>
      <pc:sldChg chg="addSp delSp modSp">
        <pc:chgData name="권재승" userId="773a29d1-1d19-4285-a7ae-19973c008fd6" providerId="ADAL" clId="{779E41C9-2E58-4BCB-988A-FBC1BBCA2A10}" dt="2020-02-01T03:46:02.458" v="8747" actId="20577"/>
        <pc:sldMkLst>
          <pc:docMk/>
          <pc:sldMk cId="1465077026" sldId="386"/>
        </pc:sldMkLst>
        <pc:spChg chg="mod">
          <ac:chgData name="권재승" userId="773a29d1-1d19-4285-a7ae-19973c008fd6" providerId="ADAL" clId="{779E41C9-2E58-4BCB-988A-FBC1BBCA2A10}" dt="2020-01-31T14:10:15.242" v="894"/>
          <ac:spMkLst>
            <pc:docMk/>
            <pc:sldMk cId="1465077026" sldId="386"/>
            <ac:spMk id="5" creationId="{9CEF09CD-6660-4889-B43F-188747F81203}"/>
          </ac:spMkLst>
        </pc:spChg>
        <pc:spChg chg="mod">
          <ac:chgData name="권재승" userId="773a29d1-1d19-4285-a7ae-19973c008fd6" providerId="ADAL" clId="{779E41C9-2E58-4BCB-988A-FBC1BBCA2A10}" dt="2020-01-31T18:12:03.901" v="5578"/>
          <ac:spMkLst>
            <pc:docMk/>
            <pc:sldMk cId="1465077026" sldId="386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1-31T18:35:46.965" v="6049" actId="20577"/>
          <ac:spMkLst>
            <pc:docMk/>
            <pc:sldMk cId="1465077026" sldId="38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02.458" v="8747" actId="20577"/>
          <ac:spMkLst>
            <pc:docMk/>
            <pc:sldMk cId="1465077026" sldId="386"/>
            <ac:spMk id="32" creationId="{D9014731-AA4C-499C-A596-FD3A8FF05853}"/>
          </ac:spMkLst>
        </pc:spChg>
        <pc:spChg chg="add del mod">
          <ac:chgData name="권재승" userId="773a29d1-1d19-4285-a7ae-19973c008fd6" providerId="ADAL" clId="{779E41C9-2E58-4BCB-988A-FBC1BBCA2A10}" dt="2020-01-31T18:15:29.280" v="5714" actId="20577"/>
          <ac:spMkLst>
            <pc:docMk/>
            <pc:sldMk cId="1465077026" sldId="386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8:02:46.038" v="5392" actId="478"/>
          <ac:spMkLst>
            <pc:docMk/>
            <pc:sldMk cId="1465077026" sldId="386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8:16:44.507" v="5737"/>
          <ac:spMkLst>
            <pc:docMk/>
            <pc:sldMk cId="1465077026" sldId="386"/>
            <ac:spMk id="50" creationId="{E1C556E6-FA85-48A0-B997-4B092994917E}"/>
          </ac:spMkLst>
        </pc:spChg>
        <pc:spChg chg="add del mod">
          <ac:chgData name="권재승" userId="773a29d1-1d19-4285-a7ae-19973c008fd6" providerId="ADAL" clId="{779E41C9-2E58-4BCB-988A-FBC1BBCA2A10}" dt="2020-01-31T18:15:19.132" v="5692"/>
          <ac:spMkLst>
            <pc:docMk/>
            <pc:sldMk cId="1465077026" sldId="386"/>
            <ac:spMk id="51" creationId="{32A19140-89ED-434D-B10D-AB41F9EDEE1B}"/>
          </ac:spMkLst>
        </pc:spChg>
        <pc:spChg chg="del">
          <ac:chgData name="권재승" userId="773a29d1-1d19-4285-a7ae-19973c008fd6" providerId="ADAL" clId="{779E41C9-2E58-4BCB-988A-FBC1BBCA2A10}" dt="2020-01-31T18:03:55.186" v="5443" actId="478"/>
          <ac:spMkLst>
            <pc:docMk/>
            <pc:sldMk cId="1465077026" sldId="386"/>
            <ac:spMk id="52" creationId="{68E1D340-E7B0-4ABC-8BCC-11225C2B18E7}"/>
          </ac:spMkLst>
        </pc:spChg>
        <pc:spChg chg="del">
          <ac:chgData name="권재승" userId="773a29d1-1d19-4285-a7ae-19973c008fd6" providerId="ADAL" clId="{779E41C9-2E58-4BCB-988A-FBC1BBCA2A10}" dt="2020-01-31T18:09:31.164" v="5535" actId="478"/>
          <ac:spMkLst>
            <pc:docMk/>
            <pc:sldMk cId="1465077026" sldId="386"/>
            <ac:spMk id="54" creationId="{F40F3471-F6F8-4FCB-9733-B749875E95AF}"/>
          </ac:spMkLst>
        </pc:spChg>
        <pc:spChg chg="del">
          <ac:chgData name="권재승" userId="773a29d1-1d19-4285-a7ae-19973c008fd6" providerId="ADAL" clId="{779E41C9-2E58-4BCB-988A-FBC1BBCA2A10}" dt="2020-01-31T18:09:31.164" v="5535" actId="478"/>
          <ac:spMkLst>
            <pc:docMk/>
            <pc:sldMk cId="1465077026" sldId="386"/>
            <ac:spMk id="55" creationId="{B39E01C4-B6B8-42E4-80DB-8BBC7CC05EE5}"/>
          </ac:spMkLst>
        </pc:spChg>
        <pc:spChg chg="del">
          <ac:chgData name="권재승" userId="773a29d1-1d19-4285-a7ae-19973c008fd6" providerId="ADAL" clId="{779E41C9-2E58-4BCB-988A-FBC1BBCA2A10}" dt="2020-01-31T18:09:26.940" v="5534" actId="478"/>
          <ac:spMkLst>
            <pc:docMk/>
            <pc:sldMk cId="1465077026" sldId="386"/>
            <ac:spMk id="58" creationId="{C6EFE195-09D4-46AA-97D0-325D3C97FDD1}"/>
          </ac:spMkLst>
        </pc:spChg>
        <pc:spChg chg="del">
          <ac:chgData name="권재승" userId="773a29d1-1d19-4285-a7ae-19973c008fd6" providerId="ADAL" clId="{779E41C9-2E58-4BCB-988A-FBC1BBCA2A10}" dt="2020-01-31T18:09:26.940" v="5534" actId="478"/>
          <ac:spMkLst>
            <pc:docMk/>
            <pc:sldMk cId="1465077026" sldId="386"/>
            <ac:spMk id="59" creationId="{A2181FFE-FE0B-4AAE-986A-2CF8076695D5}"/>
          </ac:spMkLst>
        </pc:spChg>
        <pc:spChg chg="del mod">
          <ac:chgData name="권재승" userId="773a29d1-1d19-4285-a7ae-19973c008fd6" providerId="ADAL" clId="{779E41C9-2E58-4BCB-988A-FBC1BBCA2A10}" dt="2020-01-31T18:03:55.186" v="5443" actId="478"/>
          <ac:spMkLst>
            <pc:docMk/>
            <pc:sldMk cId="1465077026" sldId="386"/>
            <ac:spMk id="61" creationId="{27EA8982-B6B1-4B63-B9F6-1C289EC40EF0}"/>
          </ac:spMkLst>
        </pc:spChg>
        <pc:spChg chg="del">
          <ac:chgData name="권재승" userId="773a29d1-1d19-4285-a7ae-19973c008fd6" providerId="ADAL" clId="{779E41C9-2E58-4BCB-988A-FBC1BBCA2A10}" dt="2020-01-31T18:03:55.186" v="5443" actId="478"/>
          <ac:spMkLst>
            <pc:docMk/>
            <pc:sldMk cId="1465077026" sldId="386"/>
            <ac:spMk id="62" creationId="{29E00838-DD86-4D52-8F0A-563524D9D130}"/>
          </ac:spMkLst>
        </pc:spChg>
        <pc:spChg chg="del">
          <ac:chgData name="권재승" userId="773a29d1-1d19-4285-a7ae-19973c008fd6" providerId="ADAL" clId="{779E41C9-2E58-4BCB-988A-FBC1BBCA2A10}" dt="2020-01-31T18:09:32.134" v="5536" actId="478"/>
          <ac:spMkLst>
            <pc:docMk/>
            <pc:sldMk cId="1465077026" sldId="386"/>
            <ac:spMk id="91" creationId="{D89A68BE-3DC5-4459-9CEC-113922056234}"/>
          </ac:spMkLst>
        </pc:spChg>
        <pc:spChg chg="del">
          <ac:chgData name="권재승" userId="773a29d1-1d19-4285-a7ae-19973c008fd6" providerId="ADAL" clId="{779E41C9-2E58-4BCB-988A-FBC1BBCA2A10}" dt="2020-01-31T18:09:26.940" v="5534" actId="478"/>
          <ac:spMkLst>
            <pc:docMk/>
            <pc:sldMk cId="1465077026" sldId="386"/>
            <ac:spMk id="92" creationId="{646913F7-8FC4-48B5-A5F0-FD064CF44277}"/>
          </ac:spMkLst>
        </pc:spChg>
        <pc:graphicFrameChg chg="add mod modGraphic">
          <ac:chgData name="권재승" userId="773a29d1-1d19-4285-a7ae-19973c008fd6" providerId="ADAL" clId="{779E41C9-2E58-4BCB-988A-FBC1BBCA2A10}" dt="2020-01-31T18:08:20.658" v="5533" actId="1076"/>
          <ac:graphicFrameMkLst>
            <pc:docMk/>
            <pc:sldMk cId="1465077026" sldId="386"/>
            <ac:graphicFrameMk id="2" creationId="{222F4BEC-D889-4210-AED0-B50BCEE0AFE3}"/>
          </ac:graphicFrameMkLst>
        </pc:graphicFrameChg>
        <pc:picChg chg="del">
          <ac:chgData name="권재승" userId="773a29d1-1d19-4285-a7ae-19973c008fd6" providerId="ADAL" clId="{779E41C9-2E58-4BCB-988A-FBC1BBCA2A10}" dt="2020-01-31T18:03:55.186" v="5443" actId="478"/>
          <ac:picMkLst>
            <pc:docMk/>
            <pc:sldMk cId="1465077026" sldId="386"/>
            <ac:picMk id="43" creationId="{B685AEEF-61A9-4F30-8416-72558B0B7A2C}"/>
          </ac:picMkLst>
        </pc:picChg>
        <pc:picChg chg="del">
          <ac:chgData name="권재승" userId="773a29d1-1d19-4285-a7ae-19973c008fd6" providerId="ADAL" clId="{779E41C9-2E58-4BCB-988A-FBC1BBCA2A10}" dt="2020-01-31T18:03:55.186" v="5443" actId="478"/>
          <ac:picMkLst>
            <pc:docMk/>
            <pc:sldMk cId="1465077026" sldId="386"/>
            <ac:picMk id="44" creationId="{F3BFB43E-7D7E-4C80-949E-56AF6E4A6577}"/>
          </ac:picMkLst>
        </pc:picChg>
        <pc:picChg chg="del">
          <ac:chgData name="권재승" userId="773a29d1-1d19-4285-a7ae-19973c008fd6" providerId="ADAL" clId="{779E41C9-2E58-4BCB-988A-FBC1BBCA2A10}" dt="2020-01-31T18:03:55.186" v="5443" actId="478"/>
          <ac:picMkLst>
            <pc:docMk/>
            <pc:sldMk cId="1465077026" sldId="386"/>
            <ac:picMk id="63" creationId="{48C43E74-6352-4398-BB18-0FD2ED4646D9}"/>
          </ac:picMkLst>
        </pc:picChg>
        <pc:cxnChg chg="del mod">
          <ac:chgData name="권재승" userId="773a29d1-1d19-4285-a7ae-19973c008fd6" providerId="ADAL" clId="{779E41C9-2E58-4BCB-988A-FBC1BBCA2A10}" dt="2020-01-31T18:09:32.604" v="5537" actId="478"/>
          <ac:cxnSpMkLst>
            <pc:docMk/>
            <pc:sldMk cId="1465077026" sldId="386"/>
            <ac:cxnSpMk id="53" creationId="{6A5CEE80-4359-44B0-AF24-74AFDEFDF2CD}"/>
          </ac:cxnSpMkLst>
        </pc:cxnChg>
      </pc:sldChg>
      <pc:sldChg chg="addSp delSp modSp">
        <pc:chgData name="권재승" userId="773a29d1-1d19-4285-a7ae-19973c008fd6" providerId="ADAL" clId="{779E41C9-2E58-4BCB-988A-FBC1BBCA2A10}" dt="2020-02-01T03:47:02.284" v="8767" actId="20577"/>
        <pc:sldMkLst>
          <pc:docMk/>
          <pc:sldMk cId="1699951552" sldId="387"/>
        </pc:sldMkLst>
        <pc:spChg chg="mod">
          <ac:chgData name="권재승" userId="773a29d1-1d19-4285-a7ae-19973c008fd6" providerId="ADAL" clId="{779E41C9-2E58-4BCB-988A-FBC1BBCA2A10}" dt="2020-01-31T14:10:12.683" v="893"/>
          <ac:spMkLst>
            <pc:docMk/>
            <pc:sldMk cId="1699951552" sldId="387"/>
            <ac:spMk id="5" creationId="{9CEF09CD-6660-4889-B43F-188747F81203}"/>
          </ac:spMkLst>
        </pc:spChg>
        <pc:spChg chg="del">
          <ac:chgData name="권재승" userId="773a29d1-1d19-4285-a7ae-19973c008fd6" providerId="ADAL" clId="{779E41C9-2E58-4BCB-988A-FBC1BBCA2A10}" dt="2020-01-31T18:45:40.467" v="6755" actId="478"/>
          <ac:spMkLst>
            <pc:docMk/>
            <pc:sldMk cId="1699951552" sldId="387"/>
            <ac:spMk id="7" creationId="{7204E20D-D16F-41E3-B4CB-752B4554C7C7}"/>
          </ac:spMkLst>
        </pc:spChg>
        <pc:spChg chg="del">
          <ac:chgData name="권재승" userId="773a29d1-1d19-4285-a7ae-19973c008fd6" providerId="ADAL" clId="{779E41C9-2E58-4BCB-988A-FBC1BBCA2A10}" dt="2020-01-31T18:45:41.131" v="6756" actId="478"/>
          <ac:spMkLst>
            <pc:docMk/>
            <pc:sldMk cId="1699951552" sldId="387"/>
            <ac:spMk id="13" creationId="{04545978-9600-4BF1-9540-B39C0B22E821}"/>
          </ac:spMkLst>
        </pc:spChg>
        <pc:spChg chg="mod">
          <ac:chgData name="권재승" userId="773a29d1-1d19-4285-a7ae-19973c008fd6" providerId="ADAL" clId="{779E41C9-2E58-4BCB-988A-FBC1BBCA2A10}" dt="2020-01-31T18:14:39.318" v="5629"/>
          <ac:spMkLst>
            <pc:docMk/>
            <pc:sldMk cId="1699951552" sldId="387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1-31T18:54:15.756" v="6976"/>
          <ac:spMkLst>
            <pc:docMk/>
            <pc:sldMk cId="1699951552" sldId="387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02.284" v="8767" actId="20577"/>
          <ac:spMkLst>
            <pc:docMk/>
            <pc:sldMk cId="1699951552" sldId="387"/>
            <ac:spMk id="33" creationId="{0A9A21A8-3A3F-4B6B-AF03-71FD2D047A34}"/>
          </ac:spMkLst>
        </pc:spChg>
        <pc:spChg chg="add mod">
          <ac:chgData name="권재승" userId="773a29d1-1d19-4285-a7ae-19973c008fd6" providerId="ADAL" clId="{779E41C9-2E58-4BCB-988A-FBC1BBCA2A10}" dt="2020-01-31T18:45:29.803" v="6742" actId="1036"/>
          <ac:spMkLst>
            <pc:docMk/>
            <pc:sldMk cId="1699951552" sldId="387"/>
            <ac:spMk id="35" creationId="{8BD2E86A-9730-4522-B6B1-2829C9457B02}"/>
          </ac:spMkLst>
        </pc:spChg>
        <pc:spChg chg="mod">
          <ac:chgData name="권재승" userId="773a29d1-1d19-4285-a7ae-19973c008fd6" providerId="ADAL" clId="{779E41C9-2E58-4BCB-988A-FBC1BBCA2A10}" dt="2020-01-31T18:52:32.025" v="6882" actId="20577"/>
          <ac:spMkLst>
            <pc:docMk/>
            <pc:sldMk cId="1699951552" sldId="387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8:44:43.084" v="6678"/>
          <ac:spMkLst>
            <pc:docMk/>
            <pc:sldMk cId="1699951552" sldId="387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8:45:35.425" v="6751" actId="1036"/>
          <ac:spMkLst>
            <pc:docMk/>
            <pc:sldMk cId="1699951552" sldId="387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45:35.425" v="6751" actId="1036"/>
          <ac:spMkLst>
            <pc:docMk/>
            <pc:sldMk cId="1699951552" sldId="387"/>
            <ac:spMk id="49" creationId="{C8C6F4DB-AA81-45C9-87F7-BF05261F596E}"/>
          </ac:spMkLst>
        </pc:spChg>
        <pc:spChg chg="add del mod">
          <ac:chgData name="권재승" userId="773a29d1-1d19-4285-a7ae-19973c008fd6" providerId="ADAL" clId="{779E41C9-2E58-4BCB-988A-FBC1BBCA2A10}" dt="2020-01-31T18:43:59.646" v="6620" actId="20577"/>
          <ac:spMkLst>
            <pc:docMk/>
            <pc:sldMk cId="1699951552" sldId="387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8:44:05.557" v="6634"/>
          <ac:spMkLst>
            <pc:docMk/>
            <pc:sldMk cId="1699951552" sldId="387"/>
            <ac:spMk id="51" creationId="{32A19140-89ED-434D-B10D-AB41F9EDEE1B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0" creationId="{7398AD20-BBC6-457D-94AC-AB6E0C406D00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4" creationId="{90116465-BD11-414D-BE21-E7777863F937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5" creationId="{96224CAC-9F01-444F-B91E-3CDE6DE0010B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6" creationId="{95648FDF-8309-4777-AB9C-B201E064C4D9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7" creationId="{93193A9E-15AC-476C-B9E1-C70EF98D4539}"/>
          </ac:spMkLst>
        </pc:spChg>
        <pc:spChg chg="del">
          <ac:chgData name="권재승" userId="773a29d1-1d19-4285-a7ae-19973c008fd6" providerId="ADAL" clId="{779E41C9-2E58-4BCB-988A-FBC1BBCA2A10}" dt="2020-01-31T18:49:40.365" v="6843" actId="478"/>
          <ac:spMkLst>
            <pc:docMk/>
            <pc:sldMk cId="1699951552" sldId="387"/>
            <ac:spMk id="68" creationId="{E48502C7-DC11-4E75-8BC9-B7A6406044BD}"/>
          </ac:spMkLst>
        </pc:spChg>
        <pc:picChg chg="del">
          <ac:chgData name="권재승" userId="773a29d1-1d19-4285-a7ae-19973c008fd6" providerId="ADAL" clId="{779E41C9-2E58-4BCB-988A-FBC1BBCA2A10}" dt="2020-01-31T18:45:42.409" v="6758" actId="478"/>
          <ac:picMkLst>
            <pc:docMk/>
            <pc:sldMk cId="1699951552" sldId="387"/>
            <ac:picMk id="2" creationId="{59C40A7B-924F-478A-BF15-E3EC48C01E0D}"/>
          </ac:picMkLst>
        </pc:picChg>
        <pc:picChg chg="del">
          <ac:chgData name="권재승" userId="773a29d1-1d19-4285-a7ae-19973c008fd6" providerId="ADAL" clId="{779E41C9-2E58-4BCB-988A-FBC1BBCA2A10}" dt="2020-01-31T18:45:38.224" v="6752" actId="478"/>
          <ac:picMkLst>
            <pc:docMk/>
            <pc:sldMk cId="1699951552" sldId="387"/>
            <ac:picMk id="3" creationId="{7870DD06-4423-4B9D-8706-E1C5D23A0E23}"/>
          </ac:picMkLst>
        </pc:picChg>
        <pc:picChg chg="del">
          <ac:chgData name="권재승" userId="773a29d1-1d19-4285-a7ae-19973c008fd6" providerId="ADAL" clId="{779E41C9-2E58-4BCB-988A-FBC1BBCA2A10}" dt="2020-01-31T18:45:38.597" v="6753" actId="478"/>
          <ac:picMkLst>
            <pc:docMk/>
            <pc:sldMk cId="1699951552" sldId="387"/>
            <ac:picMk id="4" creationId="{9D9A88C9-D444-4A2D-9558-2BE6FA883CFD}"/>
          </ac:picMkLst>
        </pc:picChg>
        <pc:picChg chg="add mod">
          <ac:chgData name="권재승" userId="773a29d1-1d19-4285-a7ae-19973c008fd6" providerId="ADAL" clId="{779E41C9-2E58-4BCB-988A-FBC1BBCA2A10}" dt="2020-01-31T18:49:03.339" v="6838" actId="14100"/>
          <ac:picMkLst>
            <pc:docMk/>
            <pc:sldMk cId="1699951552" sldId="387"/>
            <ac:picMk id="6" creationId="{9FE3F2E5-BD27-41DF-97A0-D5123F57864D}"/>
          </ac:picMkLst>
        </pc:picChg>
        <pc:cxnChg chg="del">
          <ac:chgData name="권재승" userId="773a29d1-1d19-4285-a7ae-19973c008fd6" providerId="ADAL" clId="{779E41C9-2E58-4BCB-988A-FBC1BBCA2A10}" dt="2020-01-31T18:45:42.073" v="6757" actId="478"/>
          <ac:cxnSpMkLst>
            <pc:docMk/>
            <pc:sldMk cId="1699951552" sldId="387"/>
            <ac:cxnSpMk id="9" creationId="{BD75363A-1079-4780-82B3-CBAFE0998132}"/>
          </ac:cxnSpMkLst>
        </pc:cxnChg>
        <pc:cxnChg chg="del">
          <ac:chgData name="권재승" userId="773a29d1-1d19-4285-a7ae-19973c008fd6" providerId="ADAL" clId="{779E41C9-2E58-4BCB-988A-FBC1BBCA2A10}" dt="2020-01-31T18:45:40.088" v="6754" actId="478"/>
          <ac:cxnSpMkLst>
            <pc:docMk/>
            <pc:sldMk cId="1699951552" sldId="387"/>
            <ac:cxnSpMk id="45" creationId="{138BBB7B-9CD2-4D6B-A5CC-39AFF195CB35}"/>
          </ac:cxnSpMkLst>
        </pc:cxnChg>
        <pc:cxnChg chg="del mod">
          <ac:chgData name="권재승" userId="773a29d1-1d19-4285-a7ae-19973c008fd6" providerId="ADAL" clId="{779E41C9-2E58-4BCB-988A-FBC1BBCA2A10}" dt="2020-01-31T18:49:40.365" v="6843" actId="478"/>
          <ac:cxnSpMkLst>
            <pc:docMk/>
            <pc:sldMk cId="1699951552" sldId="387"/>
            <ac:cxnSpMk id="47" creationId="{B5C575D4-0211-40F0-A995-11AE770EADE2}"/>
          </ac:cxnSpMkLst>
        </pc:cxn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4234005501" sldId="388"/>
        </pc:sldMkLst>
        <pc:spChg chg="mod">
          <ac:chgData name="권재승" userId="773a29d1-1d19-4285-a7ae-19973c008fd6" providerId="ADAL" clId="{779E41C9-2E58-4BCB-988A-FBC1BBCA2A10}" dt="2020-01-31T14:10:10.061" v="892"/>
          <ac:spMkLst>
            <pc:docMk/>
            <pc:sldMk cId="4234005501" sldId="38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2658962182" sldId="389"/>
        </pc:sldMkLst>
        <pc:spChg chg="mod">
          <ac:chgData name="권재승" userId="773a29d1-1d19-4285-a7ae-19973c008fd6" providerId="ADAL" clId="{779E41C9-2E58-4BCB-988A-FBC1BBCA2A10}" dt="2020-01-31T14:10:06.981" v="891"/>
          <ac:spMkLst>
            <pc:docMk/>
            <pc:sldMk cId="2658962182" sldId="389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1725549619" sldId="390"/>
        </pc:sldMkLst>
        <pc:spChg chg="mod">
          <ac:chgData name="권재승" userId="773a29d1-1d19-4285-a7ae-19973c008fd6" providerId="ADAL" clId="{779E41C9-2E58-4BCB-988A-FBC1BBCA2A10}" dt="2020-01-31T14:10:04.437" v="890"/>
          <ac:spMkLst>
            <pc:docMk/>
            <pc:sldMk cId="1725549619" sldId="390"/>
            <ac:spMk id="5" creationId="{9CEF09CD-6660-4889-B43F-188747F81203}"/>
          </ac:spMkLst>
        </pc:spChg>
      </pc:sldChg>
      <pc:sldChg chg="modSp add del">
        <pc:chgData name="권재승" userId="773a29d1-1d19-4285-a7ae-19973c008fd6" providerId="ADAL" clId="{779E41C9-2E58-4BCB-988A-FBC1BBCA2A10}" dt="2020-01-31T19:02:01.860" v="7294" actId="47"/>
        <pc:sldMkLst>
          <pc:docMk/>
          <pc:sldMk cId="1203752392" sldId="391"/>
        </pc:sldMkLst>
        <pc:spChg chg="mod">
          <ac:chgData name="권재승" userId="773a29d1-1d19-4285-a7ae-19973c008fd6" providerId="ADAL" clId="{779E41C9-2E58-4BCB-988A-FBC1BBCA2A10}" dt="2020-01-31T14:09:31.961" v="881"/>
          <ac:spMkLst>
            <pc:docMk/>
            <pc:sldMk cId="1203752392" sldId="391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9.460" v="7984" actId="47"/>
        <pc:sldMkLst>
          <pc:docMk/>
          <pc:sldMk cId="3487424234" sldId="392"/>
        </pc:sldMkLst>
        <pc:spChg chg="mod">
          <ac:chgData name="권재승" userId="773a29d1-1d19-4285-a7ae-19973c008fd6" providerId="ADAL" clId="{779E41C9-2E58-4BCB-988A-FBC1BBCA2A10}" dt="2020-01-31T14:09:26.530" v="879"/>
          <ac:spMkLst>
            <pc:docMk/>
            <pc:sldMk cId="3487424234" sldId="392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1297862090" sldId="393"/>
        </pc:sldMkLst>
        <pc:spChg chg="mod">
          <ac:chgData name="권재승" userId="773a29d1-1d19-4285-a7ae-19973c008fd6" providerId="ADAL" clId="{779E41C9-2E58-4BCB-988A-FBC1BBCA2A10}" dt="2020-01-31T14:09:18.127" v="876"/>
          <ac:spMkLst>
            <pc:docMk/>
            <pc:sldMk cId="1297862090" sldId="393"/>
            <ac:spMk id="5" creationId="{9CEF09CD-6660-4889-B43F-188747F81203}"/>
          </ac:spMkLst>
        </pc:spChg>
      </pc:sldChg>
      <pc:sldChg chg="addSp delSp modSp">
        <pc:chgData name="권재승" userId="773a29d1-1d19-4285-a7ae-19973c008fd6" providerId="ADAL" clId="{779E41C9-2E58-4BCB-988A-FBC1BBCA2A10}" dt="2020-02-01T03:39:57.493" v="8648" actId="20577"/>
        <pc:sldMkLst>
          <pc:docMk/>
          <pc:sldMk cId="2895039567" sldId="394"/>
        </pc:sldMkLst>
        <pc:spChg chg="add del">
          <ac:chgData name="권재승" userId="773a29d1-1d19-4285-a7ae-19973c008fd6" providerId="ADAL" clId="{779E41C9-2E58-4BCB-988A-FBC1BBCA2A10}" dt="2020-01-31T14:07:48.009" v="871"/>
          <ac:spMkLst>
            <pc:docMk/>
            <pc:sldMk cId="2895039567" sldId="394"/>
            <ac:spMk id="2" creationId="{20886C29-29A6-4F2C-AF47-B996D404B047}"/>
          </ac:spMkLst>
        </pc:spChg>
        <pc:spChg chg="mod">
          <ac:chgData name="권재승" userId="773a29d1-1d19-4285-a7ae-19973c008fd6" providerId="ADAL" clId="{779E41C9-2E58-4BCB-988A-FBC1BBCA2A10}" dt="2020-01-31T14:10:56.369" v="946"/>
          <ac:spMkLst>
            <pc:docMk/>
            <pc:sldMk cId="2895039567" sldId="394"/>
            <ac:spMk id="30" creationId="{6096F809-C513-4BAD-8717-ED3BA4D4217D}"/>
          </ac:spMkLst>
        </pc:spChg>
        <pc:spChg chg="mod">
          <ac:chgData name="권재승" userId="773a29d1-1d19-4285-a7ae-19973c008fd6" providerId="ADAL" clId="{779E41C9-2E58-4BCB-988A-FBC1BBCA2A10}" dt="2020-01-31T14:10:57.430" v="951" actId="20577"/>
          <ac:spMkLst>
            <pc:docMk/>
            <pc:sldMk cId="2895039567" sldId="394"/>
            <ac:spMk id="36" creationId="{66641EFF-E813-497E-9BB6-A20415456B69}"/>
          </ac:spMkLst>
        </pc:spChg>
        <pc:spChg chg="del">
          <ac:chgData name="권재승" userId="773a29d1-1d19-4285-a7ae-19973c008fd6" providerId="ADAL" clId="{779E41C9-2E58-4BCB-988A-FBC1BBCA2A10}" dt="2020-01-31T15:04:36.571" v="956" actId="478"/>
          <ac:spMkLst>
            <pc:docMk/>
            <pc:sldMk cId="2895039567" sldId="394"/>
            <ac:spMk id="41" creationId="{5A5EFA24-C3A6-4331-B575-344D1369CB07}"/>
          </ac:spMkLst>
        </pc:spChg>
        <pc:spChg chg="del">
          <ac:chgData name="권재승" userId="773a29d1-1d19-4285-a7ae-19973c008fd6" providerId="ADAL" clId="{779E41C9-2E58-4BCB-988A-FBC1BBCA2A10}" dt="2020-01-31T15:04:40.010" v="960" actId="478"/>
          <ac:spMkLst>
            <pc:docMk/>
            <pc:sldMk cId="2895039567" sldId="394"/>
            <ac:spMk id="43" creationId="{B720DC0A-E3D3-44B2-B4A2-13CE422D013C}"/>
          </ac:spMkLst>
        </pc:spChg>
        <pc:spChg chg="del">
          <ac:chgData name="권재승" userId="773a29d1-1d19-4285-a7ae-19973c008fd6" providerId="ADAL" clId="{779E41C9-2E58-4BCB-988A-FBC1BBCA2A10}" dt="2020-01-31T15:04:41.259" v="961" actId="478"/>
          <ac:spMkLst>
            <pc:docMk/>
            <pc:sldMk cId="2895039567" sldId="394"/>
            <ac:spMk id="48" creationId="{36CE6450-02D1-46E6-9FC0-48D3788FEE04}"/>
          </ac:spMkLst>
        </pc:spChg>
        <pc:spChg chg="del">
          <ac:chgData name="권재승" userId="773a29d1-1d19-4285-a7ae-19973c008fd6" providerId="ADAL" clId="{779E41C9-2E58-4BCB-988A-FBC1BBCA2A10}" dt="2020-01-31T15:04:47.438" v="963" actId="478"/>
          <ac:spMkLst>
            <pc:docMk/>
            <pc:sldMk cId="2895039567" sldId="394"/>
            <ac:spMk id="50" creationId="{A71ED645-192B-46AA-AEAA-8E944B907F8A}"/>
          </ac:spMkLst>
        </pc:spChg>
        <pc:spChg chg="del">
          <ac:chgData name="권재승" userId="773a29d1-1d19-4285-a7ae-19973c008fd6" providerId="ADAL" clId="{779E41C9-2E58-4BCB-988A-FBC1BBCA2A10}" dt="2020-01-31T15:04:37.472" v="957" actId="478"/>
          <ac:spMkLst>
            <pc:docMk/>
            <pc:sldMk cId="2895039567" sldId="394"/>
            <ac:spMk id="51" creationId="{B4481345-6202-4680-8120-07A2A401A5F8}"/>
          </ac:spMkLst>
        </pc:spChg>
        <pc:spChg chg="del topLvl">
          <ac:chgData name="권재승" userId="773a29d1-1d19-4285-a7ae-19973c008fd6" providerId="ADAL" clId="{779E41C9-2E58-4BCB-988A-FBC1BBCA2A10}" dt="2020-01-31T15:04:29.988" v="953" actId="478"/>
          <ac:spMkLst>
            <pc:docMk/>
            <pc:sldMk cId="2895039567" sldId="394"/>
            <ac:spMk id="52" creationId="{A1777771-A535-4067-B6DD-E03A1B1A7A42}"/>
          </ac:spMkLst>
        </pc:spChg>
        <pc:spChg chg="del topLvl">
          <ac:chgData name="권재승" userId="773a29d1-1d19-4285-a7ae-19973c008fd6" providerId="ADAL" clId="{779E41C9-2E58-4BCB-988A-FBC1BBCA2A10}" dt="2020-01-31T15:04:30.931" v="954" actId="478"/>
          <ac:spMkLst>
            <pc:docMk/>
            <pc:sldMk cId="2895039567" sldId="394"/>
            <ac:spMk id="54" creationId="{6637DF8A-2796-4590-A6BF-62490AB8D7B0}"/>
          </ac:spMkLst>
        </pc:spChg>
        <pc:spChg chg="del">
          <ac:chgData name="권재승" userId="773a29d1-1d19-4285-a7ae-19973c008fd6" providerId="ADAL" clId="{779E41C9-2E58-4BCB-988A-FBC1BBCA2A10}" dt="2020-01-31T15:04:38.828" v="959" actId="478"/>
          <ac:spMkLst>
            <pc:docMk/>
            <pc:sldMk cId="2895039567" sldId="394"/>
            <ac:spMk id="77" creationId="{0B3EB97D-12DB-40D9-912F-4A65F6DAFB95}"/>
          </ac:spMkLst>
        </pc:spChg>
        <pc:spChg chg="mod">
          <ac:chgData name="권재승" userId="773a29d1-1d19-4285-a7ae-19973c008fd6" providerId="ADAL" clId="{779E41C9-2E58-4BCB-988A-FBC1BBCA2A10}" dt="2020-01-31T13:59:37.414" v="673"/>
          <ac:spMkLst>
            <pc:docMk/>
            <pc:sldMk cId="2895039567" sldId="394"/>
            <ac:spMk id="78" creationId="{E3127352-C231-4482-9EAC-29F9BE9DBCA3}"/>
          </ac:spMkLst>
        </pc:spChg>
        <pc:spChg chg="mod">
          <ac:chgData name="권재승" userId="773a29d1-1d19-4285-a7ae-19973c008fd6" providerId="ADAL" clId="{779E41C9-2E58-4BCB-988A-FBC1BBCA2A10}" dt="2020-02-01T03:39:57.493" v="8648" actId="20577"/>
          <ac:spMkLst>
            <pc:docMk/>
            <pc:sldMk cId="2895039567" sldId="394"/>
            <ac:spMk id="94" creationId="{250DB42D-FB0D-4222-AF70-4F536B2B0553}"/>
          </ac:spMkLst>
        </pc:spChg>
        <pc:grpChg chg="del">
          <ac:chgData name="권재승" userId="773a29d1-1d19-4285-a7ae-19973c008fd6" providerId="ADAL" clId="{779E41C9-2E58-4BCB-988A-FBC1BBCA2A10}" dt="2020-01-31T15:04:29.988" v="953" actId="478"/>
          <ac:grpSpMkLst>
            <pc:docMk/>
            <pc:sldMk cId="2895039567" sldId="394"/>
            <ac:grpSpMk id="9" creationId="{B46DE971-CDB1-45D5-9913-72DA1600D4DE}"/>
          </ac:grpSpMkLst>
        </pc:grpChg>
        <pc:grpChg chg="del">
          <ac:chgData name="권재승" userId="773a29d1-1d19-4285-a7ae-19973c008fd6" providerId="ADAL" clId="{779E41C9-2E58-4BCB-988A-FBC1BBCA2A10}" dt="2020-01-31T15:04:38.023" v="958" actId="478"/>
          <ac:grpSpMkLst>
            <pc:docMk/>
            <pc:sldMk cId="2895039567" sldId="394"/>
            <ac:grpSpMk id="33" creationId="{FD7F8531-A0F0-474E-B75C-09BD90B16399}"/>
          </ac:grpSpMkLst>
        </pc:grpChg>
        <pc:grpChg chg="del">
          <ac:chgData name="권재승" userId="773a29d1-1d19-4285-a7ae-19973c008fd6" providerId="ADAL" clId="{779E41C9-2E58-4BCB-988A-FBC1BBCA2A10}" dt="2020-01-31T15:04:31.751" v="955" actId="478"/>
          <ac:grpSpMkLst>
            <pc:docMk/>
            <pc:sldMk cId="2895039567" sldId="394"/>
            <ac:grpSpMk id="85" creationId="{F0A6D8C8-79E9-4AA3-92D3-AC61773B64B4}"/>
          </ac:grpSpMkLst>
        </pc:grpChg>
        <pc:graphicFrameChg chg="add mod modGraphic">
          <ac:chgData name="권재승" userId="773a29d1-1d19-4285-a7ae-19973c008fd6" providerId="ADAL" clId="{779E41C9-2E58-4BCB-988A-FBC1BBCA2A10}" dt="2020-01-31T15:07:48.400" v="1010" actId="12385"/>
          <ac:graphicFrameMkLst>
            <pc:docMk/>
            <pc:sldMk cId="2895039567" sldId="394"/>
            <ac:graphicFrameMk id="3" creationId="{42A399E4-D89F-4237-B643-3CEBCF7780AE}"/>
          </ac:graphicFrameMkLst>
        </pc:graphicFrameChg>
        <pc:cxnChg chg="del">
          <ac:chgData name="권재승" userId="773a29d1-1d19-4285-a7ae-19973c008fd6" providerId="ADAL" clId="{779E41C9-2E58-4BCB-988A-FBC1BBCA2A10}" dt="2020-01-31T15:04:47.966" v="964" actId="478"/>
          <ac:cxnSpMkLst>
            <pc:docMk/>
            <pc:sldMk cId="2895039567" sldId="394"/>
            <ac:cxnSpMk id="44" creationId="{FE5FACD8-4D82-4E6A-870F-8D0AF81A3E6D}"/>
          </ac:cxnSpMkLst>
        </pc:cxnChg>
        <pc:cxnChg chg="del">
          <ac:chgData name="권재승" userId="773a29d1-1d19-4285-a7ae-19973c008fd6" providerId="ADAL" clId="{779E41C9-2E58-4BCB-988A-FBC1BBCA2A10}" dt="2020-01-31T15:04:48.503" v="965" actId="478"/>
          <ac:cxnSpMkLst>
            <pc:docMk/>
            <pc:sldMk cId="2895039567" sldId="394"/>
            <ac:cxnSpMk id="65" creationId="{E82BBF86-40A9-416D-95C9-724C5853953C}"/>
          </ac:cxnSpMkLst>
        </pc:cxnChg>
      </pc:sldChg>
      <pc:sldChg chg="delSp modSp">
        <pc:chgData name="권재승" userId="773a29d1-1d19-4285-a7ae-19973c008fd6" providerId="ADAL" clId="{779E41C9-2E58-4BCB-988A-FBC1BBCA2A10}" dt="2020-02-01T03:45:59.190" v="8745" actId="20577"/>
        <pc:sldMkLst>
          <pc:docMk/>
          <pc:sldMk cId="334125973" sldId="395"/>
        </pc:sldMkLst>
        <pc:spChg chg="mod">
          <ac:chgData name="권재승" userId="773a29d1-1d19-4285-a7ae-19973c008fd6" providerId="ADAL" clId="{779E41C9-2E58-4BCB-988A-FBC1BBCA2A10}" dt="2020-01-31T14:04:54.342" v="844"/>
          <ac:spMkLst>
            <pc:docMk/>
            <pc:sldMk cId="334125973" sldId="395"/>
            <ac:spMk id="14" creationId="{D209326C-BCA8-FA43-805F-EDF6CA7A5EE8}"/>
          </ac:spMkLst>
        </pc:spChg>
        <pc:spChg chg="mod">
          <ac:chgData name="권재승" userId="773a29d1-1d19-4285-a7ae-19973c008fd6" providerId="ADAL" clId="{779E41C9-2E58-4BCB-988A-FBC1BBCA2A10}" dt="2020-02-01T03:45:59.190" v="8745" actId="20577"/>
          <ac:spMkLst>
            <pc:docMk/>
            <pc:sldMk cId="334125973" sldId="395"/>
            <ac:spMk id="15" creationId="{62E85E35-58C1-4172-9CE5-9FC64AD7A7F2}"/>
          </ac:spMkLst>
        </pc:spChg>
        <pc:spChg chg="mod">
          <ac:chgData name="권재승" userId="773a29d1-1d19-4285-a7ae-19973c008fd6" providerId="ADAL" clId="{779E41C9-2E58-4BCB-988A-FBC1BBCA2A10}" dt="2020-01-31T14:05:17.637" v="856" actId="1036"/>
          <ac:spMkLst>
            <pc:docMk/>
            <pc:sldMk cId="334125973" sldId="395"/>
            <ac:spMk id="22" creationId="{60C08536-A36C-4FBE-93FB-8F41512D1146}"/>
          </ac:spMkLst>
        </pc:spChg>
        <pc:spChg chg="mod">
          <ac:chgData name="권재승" userId="773a29d1-1d19-4285-a7ae-19973c008fd6" providerId="ADAL" clId="{779E41C9-2E58-4BCB-988A-FBC1BBCA2A10}" dt="2020-01-31T14:05:09.745" v="847"/>
          <ac:spMkLst>
            <pc:docMk/>
            <pc:sldMk cId="334125973" sldId="395"/>
            <ac:spMk id="23" creationId="{38F62873-8473-49BE-BADB-04ECFB92EE1D}"/>
          </ac:spMkLst>
        </pc:spChg>
        <pc:spChg chg="mod">
          <ac:chgData name="권재승" userId="773a29d1-1d19-4285-a7ae-19973c008fd6" providerId="ADAL" clId="{779E41C9-2E58-4BCB-988A-FBC1BBCA2A10}" dt="2020-01-31T14:05:13.715" v="848"/>
          <ac:spMkLst>
            <pc:docMk/>
            <pc:sldMk cId="334125973" sldId="395"/>
            <ac:spMk id="24" creationId="{84C219B5-3F25-4629-9B1E-557A50D8A54D}"/>
          </ac:spMkLst>
        </pc:spChg>
        <pc:spChg chg="mod">
          <ac:chgData name="권재승" userId="773a29d1-1d19-4285-a7ae-19973c008fd6" providerId="ADAL" clId="{779E41C9-2E58-4BCB-988A-FBC1BBCA2A10}" dt="2020-01-31T14:05:37.557" v="864"/>
          <ac:spMkLst>
            <pc:docMk/>
            <pc:sldMk cId="334125973" sldId="395"/>
            <ac:spMk id="25" creationId="{5B5F25FE-C613-4BEA-B608-4F4A961798A2}"/>
          </ac:spMkLst>
        </pc:spChg>
        <pc:spChg chg="del mod">
          <ac:chgData name="권재승" userId="773a29d1-1d19-4285-a7ae-19973c008fd6" providerId="ADAL" clId="{779E41C9-2E58-4BCB-988A-FBC1BBCA2A10}" dt="2020-01-31T14:05:47.095" v="866" actId="478"/>
          <ac:spMkLst>
            <pc:docMk/>
            <pc:sldMk cId="334125973" sldId="395"/>
            <ac:spMk id="26" creationId="{8592280D-129C-43C5-B72F-9DF1E8A7245A}"/>
          </ac:spMkLst>
        </pc:spChg>
        <pc:spChg chg="del mod">
          <ac:chgData name="권재승" userId="773a29d1-1d19-4285-a7ae-19973c008fd6" providerId="ADAL" clId="{779E41C9-2E58-4BCB-988A-FBC1BBCA2A10}" dt="2020-01-31T14:05:41.329" v="865" actId="478"/>
          <ac:spMkLst>
            <pc:docMk/>
            <pc:sldMk cId="334125973" sldId="395"/>
            <ac:spMk id="27" creationId="{4D1C717E-8260-4E61-8807-598083DB782F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4149873348" sldId="396"/>
        </pc:sldMkLst>
        <pc:spChg chg="mod">
          <ac:chgData name="권재승" userId="773a29d1-1d19-4285-a7ae-19973c008fd6" providerId="ADAL" clId="{779E41C9-2E58-4BCB-988A-FBC1BBCA2A10}" dt="2020-01-31T14:09:46.756" v="886"/>
          <ac:spMkLst>
            <pc:docMk/>
            <pc:sldMk cId="4149873348" sldId="396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01:39.771" v="7290" actId="47"/>
        <pc:sldMkLst>
          <pc:docMk/>
          <pc:sldMk cId="379517431" sldId="397"/>
        </pc:sldMkLst>
        <pc:spChg chg="mod">
          <ac:chgData name="권재승" userId="773a29d1-1d19-4285-a7ae-19973c008fd6" providerId="ADAL" clId="{779E41C9-2E58-4BCB-988A-FBC1BBCA2A10}" dt="2020-01-31T14:09:44.569" v="885"/>
          <ac:spMkLst>
            <pc:docMk/>
            <pc:sldMk cId="379517431" sldId="397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37.398" v="7983" actId="47"/>
        <pc:sldMkLst>
          <pc:docMk/>
          <pc:sldMk cId="3365067005" sldId="398"/>
        </pc:sldMkLst>
        <pc:spChg chg="mod">
          <ac:chgData name="권재승" userId="773a29d1-1d19-4285-a7ae-19973c008fd6" providerId="ADAL" clId="{779E41C9-2E58-4BCB-988A-FBC1BBCA2A10}" dt="2020-01-31T13:59:46.581" v="676"/>
          <ac:spMkLst>
            <pc:docMk/>
            <pc:sldMk cId="3365067005" sldId="398"/>
            <ac:spMk id="5" creationId="{9CEF09CD-6660-4889-B43F-188747F81203}"/>
          </ac:spMkLst>
        </pc:spChg>
      </pc:sldChg>
      <pc:sldChg chg="modSp del">
        <pc:chgData name="권재승" userId="773a29d1-1d19-4285-a7ae-19973c008fd6" providerId="ADAL" clId="{779E41C9-2E58-4BCB-988A-FBC1BBCA2A10}" dt="2020-01-31T19:20:56.981" v="7986" actId="47"/>
        <pc:sldMkLst>
          <pc:docMk/>
          <pc:sldMk cId="90538491" sldId="399"/>
        </pc:sldMkLst>
        <pc:spChg chg="mod">
          <ac:chgData name="권재승" userId="773a29d1-1d19-4285-a7ae-19973c008fd6" providerId="ADAL" clId="{779E41C9-2E58-4BCB-988A-FBC1BBCA2A10}" dt="2020-01-31T13:59:43.347" v="675"/>
          <ac:spMkLst>
            <pc:docMk/>
            <pc:sldMk cId="90538491" sldId="399"/>
            <ac:spMk id="5" creationId="{9CEF09CD-6660-4889-B43F-188747F81203}"/>
          </ac:spMkLst>
        </pc:spChg>
      </pc:sldChg>
      <pc:sldChg chg="addSp delSp modSp">
        <pc:chgData name="권재승" userId="773a29d1-1d19-4285-a7ae-19973c008fd6" providerId="ADAL" clId="{779E41C9-2E58-4BCB-988A-FBC1BBCA2A10}" dt="2020-02-01T03:42:18.223" v="8678" actId="20577"/>
        <pc:sldMkLst>
          <pc:docMk/>
          <pc:sldMk cId="2241222092" sldId="400"/>
        </pc:sldMkLst>
        <pc:spChg chg="mod">
          <ac:chgData name="권재승" userId="773a29d1-1d19-4285-a7ae-19973c008fd6" providerId="ADAL" clId="{779E41C9-2E58-4BCB-988A-FBC1BBCA2A10}" dt="2020-01-31T14:00:13.667" v="679"/>
          <ac:spMkLst>
            <pc:docMk/>
            <pc:sldMk cId="2241222092" sldId="400"/>
            <ac:spMk id="2" creationId="{838E5754-751B-4246-9F2F-702B192F0C87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3" creationId="{2AC19C38-693B-47A5-AEA8-F2BB8D64BCCE}"/>
          </ac:spMkLst>
        </pc:spChg>
        <pc:spChg chg="del">
          <ac:chgData name="권재승" userId="773a29d1-1d19-4285-a7ae-19973c008fd6" providerId="ADAL" clId="{779E41C9-2E58-4BCB-988A-FBC1BBCA2A10}" dt="2020-01-31T15:09:49.409" v="1022" actId="478"/>
          <ac:spMkLst>
            <pc:docMk/>
            <pc:sldMk cId="2241222092" sldId="400"/>
            <ac:spMk id="4" creationId="{7B5FC71A-CEEC-4ABA-8463-593366BE477A}"/>
          </ac:spMkLst>
        </pc:spChg>
        <pc:spChg chg="mod">
          <ac:chgData name="권재승" userId="773a29d1-1d19-4285-a7ae-19973c008fd6" providerId="ADAL" clId="{779E41C9-2E58-4BCB-988A-FBC1BBCA2A10}" dt="2020-01-31T14:00:52.868" v="718" actId="20577"/>
          <ac:spMkLst>
            <pc:docMk/>
            <pc:sldMk cId="2241222092" sldId="400"/>
            <ac:spMk id="8" creationId="{00000000-0000-0000-0000-000000000000}"/>
          </ac:spMkLst>
        </pc:spChg>
        <pc:spChg chg="del mod">
          <ac:chgData name="권재승" userId="773a29d1-1d19-4285-a7ae-19973c008fd6" providerId="ADAL" clId="{779E41C9-2E58-4BCB-988A-FBC1BBCA2A10}" dt="2020-01-31T13:55:41.995" v="588" actId="478"/>
          <ac:spMkLst>
            <pc:docMk/>
            <pc:sldMk cId="2241222092" sldId="400"/>
            <ac:spMk id="9" creationId="{8D2310FA-894D-4289-BA8A-0A0374735177}"/>
          </ac:spMkLst>
        </pc:spChg>
        <pc:spChg chg="del">
          <ac:chgData name="권재승" userId="773a29d1-1d19-4285-a7ae-19973c008fd6" providerId="ADAL" clId="{779E41C9-2E58-4BCB-988A-FBC1BBCA2A10}" dt="2020-01-31T15:09:50.957" v="1024" actId="478"/>
          <ac:spMkLst>
            <pc:docMk/>
            <pc:sldMk cId="2241222092" sldId="400"/>
            <ac:spMk id="10" creationId="{BC07B02C-D8C4-4B26-8D38-2EC9A211F2AA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11" creationId="{D137EFD3-5962-404F-9569-160EF2B8DF1D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12" creationId="{8BB56D99-A6D3-474C-83CE-7131133CDCE5}"/>
          </ac:spMkLst>
        </pc:spChg>
        <pc:spChg chg="del mod">
          <ac:chgData name="권재승" userId="773a29d1-1d19-4285-a7ae-19973c008fd6" providerId="ADAL" clId="{779E41C9-2E58-4BCB-988A-FBC1BBCA2A10}" dt="2020-01-31T15:09:48.767" v="1021" actId="478"/>
          <ac:spMkLst>
            <pc:docMk/>
            <pc:sldMk cId="2241222092" sldId="400"/>
            <ac:spMk id="13" creationId="{E8CEA3B0-093C-2F4A-871E-75F0FC031EFF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15" creationId="{150CEFA5-3E46-1E4C-969B-5BB7E76C2F70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16" creationId="{08F567D7-F941-4C42-9C12-7C2AD402FF79}"/>
          </ac:spMkLst>
        </pc:spChg>
        <pc:spChg chg="del">
          <ac:chgData name="권재승" userId="773a29d1-1d19-4285-a7ae-19973c008fd6" providerId="ADAL" clId="{779E41C9-2E58-4BCB-988A-FBC1BBCA2A10}" dt="2020-01-31T15:09:48.429" v="1020" actId="478"/>
          <ac:spMkLst>
            <pc:docMk/>
            <pc:sldMk cId="2241222092" sldId="400"/>
            <ac:spMk id="17" creationId="{F2B1DA34-21E8-FE4E-8F0B-D29292F933F7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19" creationId="{357F3AF0-75B8-E14E-8D8C-26537BD8388F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20" creationId="{88D177F9-4AE2-674F-8564-982074B4DA60}"/>
          </ac:spMkLst>
        </pc:spChg>
        <pc:spChg chg="del">
          <ac:chgData name="권재승" userId="773a29d1-1d19-4285-a7ae-19973c008fd6" providerId="ADAL" clId="{779E41C9-2E58-4BCB-988A-FBC1BBCA2A10}" dt="2020-01-31T15:09:48.082" v="1019" actId="478"/>
          <ac:spMkLst>
            <pc:docMk/>
            <pc:sldMk cId="2241222092" sldId="400"/>
            <ac:spMk id="21" creationId="{6E532EC4-D52C-BE49-81EA-174AB911E255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23" creationId="{BBFF0323-6AEC-9E45-A7E3-403467A7DFE6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24" creationId="{64E9EABD-A30E-CA4C-BC7D-F38D91C5ABCE}"/>
          </ac:spMkLst>
        </pc:spChg>
        <pc:spChg chg="del">
          <ac:chgData name="권재승" userId="773a29d1-1d19-4285-a7ae-19973c008fd6" providerId="ADAL" clId="{779E41C9-2E58-4BCB-988A-FBC1BBCA2A10}" dt="2020-01-31T15:09:47.548" v="1018" actId="478"/>
          <ac:spMkLst>
            <pc:docMk/>
            <pc:sldMk cId="2241222092" sldId="400"/>
            <ac:spMk id="25" creationId="{AA81A057-7100-B344-B9B2-FFCF67DC5D69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27" creationId="{A309F96C-4B6E-FB43-8067-734410A2C6DC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28" creationId="{EFA769EA-91C7-0740-8C24-F3AA89A97765}"/>
          </ac:spMkLst>
        </pc:spChg>
        <pc:spChg chg="del">
          <ac:chgData name="권재승" userId="773a29d1-1d19-4285-a7ae-19973c008fd6" providerId="ADAL" clId="{779E41C9-2E58-4BCB-988A-FBC1BBCA2A10}" dt="2020-01-31T15:09:46.265" v="1017" actId="478"/>
          <ac:spMkLst>
            <pc:docMk/>
            <pc:sldMk cId="2241222092" sldId="400"/>
            <ac:spMk id="29" creationId="{DE77BFDD-0D19-F243-B23A-F5F868FC6075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30" creationId="{C9BBACC6-E410-6D44-8877-911DB54EF8F6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31" creationId="{A384BDA7-8DA0-B44B-98DE-17B1F190861D}"/>
          </ac:spMkLst>
        </pc:spChg>
        <pc:spChg chg="del">
          <ac:chgData name="권재승" userId="773a29d1-1d19-4285-a7ae-19973c008fd6" providerId="ADAL" clId="{779E41C9-2E58-4BCB-988A-FBC1BBCA2A10}" dt="2020-01-31T15:09:45.846" v="1016" actId="478"/>
          <ac:spMkLst>
            <pc:docMk/>
            <pc:sldMk cId="2241222092" sldId="400"/>
            <ac:spMk id="32" creationId="{EB7E1BA3-75B6-FA45-A415-022F013A951E}"/>
          </ac:spMkLst>
        </pc:spChg>
        <pc:spChg chg="mod">
          <ac:chgData name="권재승" userId="773a29d1-1d19-4285-a7ae-19973c008fd6" providerId="ADAL" clId="{779E41C9-2E58-4BCB-988A-FBC1BBCA2A10}" dt="2020-01-31T14:00:25.823" v="684" actId="20577"/>
          <ac:spMkLst>
            <pc:docMk/>
            <pc:sldMk cId="2241222092" sldId="400"/>
            <ac:spMk id="38" creationId="{334408B6-59FA-43A3-872E-FE6EB6BCA7B4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41" creationId="{C90E6350-7135-473D-B9AE-C8AC23A0D5C6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42" creationId="{A43A14F6-9B3E-4349-AAB3-D19FAF5BA3FA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43" creationId="{77EFF46C-9599-4113-8553-F739F242BE3C}"/>
          </ac:spMkLst>
        </pc:spChg>
        <pc:spChg chg="mod">
          <ac:chgData name="권재승" userId="773a29d1-1d19-4285-a7ae-19973c008fd6" providerId="ADAL" clId="{779E41C9-2E58-4BCB-988A-FBC1BBCA2A10}" dt="2020-02-01T03:42:18.223" v="8678" actId="20577"/>
          <ac:spMkLst>
            <pc:docMk/>
            <pc:sldMk cId="2241222092" sldId="400"/>
            <ac:spMk id="47" creationId="{D4CA34B5-A700-40AE-AFE1-5F8D7B9A5F73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48" creationId="{358C394C-4668-4BF9-90D8-E84773225EFA}"/>
          </ac:spMkLst>
        </pc:spChg>
        <pc:spChg chg="del">
          <ac:chgData name="권재승" userId="773a29d1-1d19-4285-a7ae-19973c008fd6" providerId="ADAL" clId="{779E41C9-2E58-4BCB-988A-FBC1BBCA2A10}" dt="2020-01-31T13:55:39.228" v="585" actId="478"/>
          <ac:spMkLst>
            <pc:docMk/>
            <pc:sldMk cId="2241222092" sldId="400"/>
            <ac:spMk id="49" creationId="{E685ABBC-53B0-4ED3-B102-3B879B59681A}"/>
          </ac:spMkLst>
        </pc:spChg>
        <pc:spChg chg="add del">
          <ac:chgData name="권재승" userId="773a29d1-1d19-4285-a7ae-19973c008fd6" providerId="ADAL" clId="{779E41C9-2E58-4BCB-988A-FBC1BBCA2A10}" dt="2020-01-31T15:09:50.177" v="1023" actId="478"/>
          <ac:spMkLst>
            <pc:docMk/>
            <pc:sldMk cId="2241222092" sldId="400"/>
            <ac:spMk id="52" creationId="{2C33B108-7C8E-44B0-8B00-9C1204DE554F}"/>
          </ac:spMkLst>
        </pc:spChg>
        <pc:spChg chg="del mod">
          <ac:chgData name="권재승" userId="773a29d1-1d19-4285-a7ae-19973c008fd6" providerId="ADAL" clId="{779E41C9-2E58-4BCB-988A-FBC1BBCA2A10}" dt="2020-01-31T15:09:53.853" v="1027" actId="478"/>
          <ac:spMkLst>
            <pc:docMk/>
            <pc:sldMk cId="2241222092" sldId="400"/>
            <ac:spMk id="54" creationId="{7908F3D1-CDB1-43B2-A7C8-39EED0EE6444}"/>
          </ac:spMkLst>
        </pc:spChg>
        <pc:spChg chg="del">
          <ac:chgData name="권재승" userId="773a29d1-1d19-4285-a7ae-19973c008fd6" providerId="ADAL" clId="{779E41C9-2E58-4BCB-988A-FBC1BBCA2A10}" dt="2020-01-31T15:09:45.121" v="1015" actId="478"/>
          <ac:spMkLst>
            <pc:docMk/>
            <pc:sldMk cId="2241222092" sldId="400"/>
            <ac:spMk id="56" creationId="{5D3E9EF9-173F-4572-B4B7-FBA0DC7CD3AE}"/>
          </ac:spMkLst>
        </pc:spChg>
        <pc:spChg chg="del">
          <ac:chgData name="권재승" userId="773a29d1-1d19-4285-a7ae-19973c008fd6" providerId="ADAL" clId="{779E41C9-2E58-4BCB-988A-FBC1BBCA2A10}" dt="2020-01-31T15:10:01.566" v="1031" actId="478"/>
          <ac:spMkLst>
            <pc:docMk/>
            <pc:sldMk cId="2241222092" sldId="400"/>
            <ac:spMk id="57" creationId="{9AD3B3E3-F5F2-4829-B09B-AC3510AAE6C3}"/>
          </ac:spMkLst>
        </pc:spChg>
        <pc:spChg chg="add del mod">
          <ac:chgData name="권재승" userId="773a29d1-1d19-4285-a7ae-19973c008fd6" providerId="ADAL" clId="{779E41C9-2E58-4BCB-988A-FBC1BBCA2A10}" dt="2020-01-31T15:15:51.140" v="1202" actId="478"/>
          <ac:spMkLst>
            <pc:docMk/>
            <pc:sldMk cId="2241222092" sldId="400"/>
            <ac:spMk id="59" creationId="{AEE850B1-1329-44C3-899D-0786E7C81093}"/>
          </ac:spMkLst>
        </pc:spChg>
        <pc:spChg chg="del">
          <ac:chgData name="권재승" userId="773a29d1-1d19-4285-a7ae-19973c008fd6" providerId="ADAL" clId="{779E41C9-2E58-4BCB-988A-FBC1BBCA2A10}" dt="2020-01-31T13:55:43.296" v="589" actId="478"/>
          <ac:spMkLst>
            <pc:docMk/>
            <pc:sldMk cId="2241222092" sldId="400"/>
            <ac:spMk id="66" creationId="{27018BCD-743F-410D-86D8-EE99C3EF7203}"/>
          </ac:spMkLst>
        </pc:spChg>
        <pc:spChg chg="del">
          <ac:chgData name="권재승" userId="773a29d1-1d19-4285-a7ae-19973c008fd6" providerId="ADAL" clId="{779E41C9-2E58-4BCB-988A-FBC1BBCA2A10}" dt="2020-01-31T13:55:44.610" v="590" actId="478"/>
          <ac:spMkLst>
            <pc:docMk/>
            <pc:sldMk cId="2241222092" sldId="400"/>
            <ac:spMk id="73" creationId="{452D0CB6-6425-4C41-A621-1B1AB1575348}"/>
          </ac:spMkLst>
        </pc:spChg>
        <pc:graphicFrameChg chg="add mod modGraphic">
          <ac:chgData name="권재승" userId="773a29d1-1d19-4285-a7ae-19973c008fd6" providerId="ADAL" clId="{779E41C9-2E58-4BCB-988A-FBC1BBCA2A10}" dt="2020-01-31T15:26:50.719" v="1390" actId="20577"/>
          <ac:graphicFrameMkLst>
            <pc:docMk/>
            <pc:sldMk cId="2241222092" sldId="400"/>
            <ac:graphicFrameMk id="60" creationId="{14E6DC0E-CB73-4C88-BC13-F2A30E782FA8}"/>
          </ac:graphicFrameMkLst>
        </pc:graphicFrameChg>
        <pc:picChg chg="del">
          <ac:chgData name="권재승" userId="773a29d1-1d19-4285-a7ae-19973c008fd6" providerId="ADAL" clId="{779E41C9-2E58-4BCB-988A-FBC1BBCA2A10}" dt="2020-01-31T13:55:45.584" v="592" actId="478"/>
          <ac:picMkLst>
            <pc:docMk/>
            <pc:sldMk cId="2241222092" sldId="400"/>
            <ac:picMk id="6" creationId="{EB884154-8337-4C13-9151-DE1D5515C6C2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14" creationId="{8D096AAB-5AFF-DF44-BF0B-A50D4AC171F6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18" creationId="{AA101C7C-B8A5-6C4B-9557-DC5D7D3811C0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22" creationId="{482188F9-FDDC-6049-9BA2-2315B7453ECD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26" creationId="{906D6B3A-E3E3-994C-8412-92F5191D2EF7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33" creationId="{A4AEA396-AEF5-5747-B917-2AD70AB04F90}"/>
          </ac:picMkLst>
        </pc:picChg>
        <pc:picChg chg="del">
          <ac:chgData name="권재승" userId="773a29d1-1d19-4285-a7ae-19973c008fd6" providerId="ADAL" clId="{779E41C9-2E58-4BCB-988A-FBC1BBCA2A10}" dt="2020-01-31T13:55:39.228" v="585" actId="478"/>
          <ac:picMkLst>
            <pc:docMk/>
            <pc:sldMk cId="2241222092" sldId="400"/>
            <ac:picMk id="34" creationId="{AF73C2D6-0F10-6F4B-878B-3DFCF7C96EE7}"/>
          </ac:picMkLst>
        </pc:picChg>
        <pc:picChg chg="add mod">
          <ac:chgData name="권재승" userId="773a29d1-1d19-4285-a7ae-19973c008fd6" providerId="ADAL" clId="{779E41C9-2E58-4BCB-988A-FBC1BBCA2A10}" dt="2020-01-31T15:25:30.145" v="1374" actId="1036"/>
          <ac:picMkLst>
            <pc:docMk/>
            <pc:sldMk cId="2241222092" sldId="400"/>
            <ac:picMk id="58" creationId="{ECE6DC81-2F4B-4B51-9970-8A21CF148BBC}"/>
          </ac:picMkLst>
        </pc:picChg>
        <pc:picChg chg="del">
          <ac:chgData name="권재승" userId="773a29d1-1d19-4285-a7ae-19973c008fd6" providerId="ADAL" clId="{779E41C9-2E58-4BCB-988A-FBC1BBCA2A10}" dt="2020-01-31T13:55:40.686" v="586" actId="478"/>
          <ac:picMkLst>
            <pc:docMk/>
            <pc:sldMk cId="2241222092" sldId="400"/>
            <ac:picMk id="1026" creationId="{98151B3C-026D-4A92-8C88-DCA83108A9B5}"/>
          </ac:picMkLst>
        </pc:picChg>
        <pc:picChg chg="del">
          <ac:chgData name="권재승" userId="773a29d1-1d19-4285-a7ae-19973c008fd6" providerId="ADAL" clId="{779E41C9-2E58-4BCB-988A-FBC1BBCA2A10}" dt="2020-01-31T13:55:44.985" v="591" actId="478"/>
          <ac:picMkLst>
            <pc:docMk/>
            <pc:sldMk cId="2241222092" sldId="400"/>
            <ac:picMk id="1030" creationId="{C110F218-1CE7-494C-8C0C-FCFBFA4559B2}"/>
          </ac:picMkLst>
        </pc:picChg>
        <pc:picChg chg="add mod">
          <ac:chgData name="권재승" userId="773a29d1-1d19-4285-a7ae-19973c008fd6" providerId="ADAL" clId="{779E41C9-2E58-4BCB-988A-FBC1BBCA2A10}" dt="2020-01-31T15:25:22.406" v="1371" actId="1037"/>
          <ac:picMkLst>
            <pc:docMk/>
            <pc:sldMk cId="2241222092" sldId="400"/>
            <ac:picMk id="3074" creationId="{0CF79989-B394-4EAA-9946-1AB4A0CD7C6B}"/>
          </ac:picMkLst>
        </pc:picChg>
      </pc:sldChg>
      <pc:sldChg chg="addSp delSp modSp">
        <pc:chgData name="권재승" userId="773a29d1-1d19-4285-a7ae-19973c008fd6" providerId="ADAL" clId="{779E41C9-2E58-4BCB-988A-FBC1BBCA2A10}" dt="2020-01-31T13:49:08.950" v="100" actId="20577"/>
        <pc:sldMkLst>
          <pc:docMk/>
          <pc:sldMk cId="800308503" sldId="401"/>
        </pc:sldMkLst>
        <pc:spChg chg="topLvl">
          <ac:chgData name="권재승" userId="773a29d1-1d19-4285-a7ae-19973c008fd6" providerId="ADAL" clId="{779E41C9-2E58-4BCB-988A-FBC1BBCA2A10}" dt="2020-01-31T13:44:07.903" v="0" actId="478"/>
          <ac:spMkLst>
            <pc:docMk/>
            <pc:sldMk cId="800308503" sldId="401"/>
            <ac:spMk id="5" creationId="{E37CF162-E215-4673-878C-843C3511D9A7}"/>
          </ac:spMkLst>
        </pc:spChg>
        <pc:spChg chg="mod">
          <ac:chgData name="권재승" userId="773a29d1-1d19-4285-a7ae-19973c008fd6" providerId="ADAL" clId="{779E41C9-2E58-4BCB-988A-FBC1BBCA2A10}" dt="2020-01-31T13:49:08.950" v="100" actId="20577"/>
          <ac:spMkLst>
            <pc:docMk/>
            <pc:sldMk cId="800308503" sldId="401"/>
            <ac:spMk id="7" creationId="{1A92CC27-9453-5F4C-9BBA-533EB05E51A8}"/>
          </ac:spMkLst>
        </pc:spChg>
        <pc:spChg chg="mod">
          <ac:chgData name="권재승" userId="773a29d1-1d19-4285-a7ae-19973c008fd6" providerId="ADAL" clId="{779E41C9-2E58-4BCB-988A-FBC1BBCA2A10}" dt="2020-01-31T13:45:54.742" v="38" actId="1076"/>
          <ac:spMkLst>
            <pc:docMk/>
            <pc:sldMk cId="800308503" sldId="401"/>
            <ac:spMk id="8" creationId="{C62504CB-8EE6-1748-988B-8CED4C0E7E5B}"/>
          </ac:spMkLst>
        </pc:spChg>
        <pc:spChg chg="mod">
          <ac:chgData name="권재승" userId="773a29d1-1d19-4285-a7ae-19973c008fd6" providerId="ADAL" clId="{779E41C9-2E58-4BCB-988A-FBC1BBCA2A10}" dt="2020-01-31T13:49:02.294" v="96" actId="20577"/>
          <ac:spMkLst>
            <pc:docMk/>
            <pc:sldMk cId="800308503" sldId="401"/>
            <ac:spMk id="9" creationId="{82F3368D-68B6-FA47-B5C4-577FBC74273B}"/>
          </ac:spMkLst>
        </pc:spChg>
        <pc:grpChg chg="del">
          <ac:chgData name="권재승" userId="773a29d1-1d19-4285-a7ae-19973c008fd6" providerId="ADAL" clId="{779E41C9-2E58-4BCB-988A-FBC1BBCA2A10}" dt="2020-01-31T13:44:07.903" v="0" actId="478"/>
          <ac:grpSpMkLst>
            <pc:docMk/>
            <pc:sldMk cId="800308503" sldId="401"/>
            <ac:grpSpMk id="6" creationId="{B187D0F1-FE7B-4DD0-85FF-5B1E9581425A}"/>
          </ac:grpSpMkLst>
        </pc:grpChg>
        <pc:picChg chg="del topLvl">
          <ac:chgData name="권재승" userId="773a29d1-1d19-4285-a7ae-19973c008fd6" providerId="ADAL" clId="{779E41C9-2E58-4BCB-988A-FBC1BBCA2A10}" dt="2020-01-31T13:44:07.903" v="0" actId="478"/>
          <ac:picMkLst>
            <pc:docMk/>
            <pc:sldMk cId="800308503" sldId="401"/>
            <ac:picMk id="2" creationId="{1061F626-D00A-459C-9757-C68A79C8829F}"/>
          </ac:picMkLst>
        </pc:picChg>
        <pc:picChg chg="add mod">
          <ac:chgData name="권재승" userId="773a29d1-1d19-4285-a7ae-19973c008fd6" providerId="ADAL" clId="{779E41C9-2E58-4BCB-988A-FBC1BBCA2A10}" dt="2020-01-31T13:44:36.527" v="5" actId="1076"/>
          <ac:picMkLst>
            <pc:docMk/>
            <pc:sldMk cId="800308503" sldId="401"/>
            <ac:picMk id="1026" creationId="{EC4258D1-3D8E-4039-9325-2DC34A6D6742}"/>
          </ac:picMkLst>
        </pc:picChg>
        <pc:picChg chg="add mod">
          <ac:chgData name="권재승" userId="773a29d1-1d19-4285-a7ae-19973c008fd6" providerId="ADAL" clId="{779E41C9-2E58-4BCB-988A-FBC1BBCA2A10}" dt="2020-01-31T13:45:05.086" v="12" actId="1076"/>
          <ac:picMkLst>
            <pc:docMk/>
            <pc:sldMk cId="800308503" sldId="401"/>
            <ac:picMk id="1028" creationId="{868083D0-5142-427B-A0C7-9CCC52485D59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2:20.637" v="8680" actId="20577"/>
        <pc:sldMkLst>
          <pc:docMk/>
          <pc:sldMk cId="2489509277" sldId="402"/>
        </pc:sldMkLst>
        <pc:spChg chg="mod">
          <ac:chgData name="권재승" userId="773a29d1-1d19-4285-a7ae-19973c008fd6" providerId="ADAL" clId="{779E41C9-2E58-4BCB-988A-FBC1BBCA2A10}" dt="2020-01-31T14:03:40.172" v="817"/>
          <ac:spMkLst>
            <pc:docMk/>
            <pc:sldMk cId="2489509277" sldId="402"/>
            <ac:spMk id="2" creationId="{436EBC3B-8425-4C08-A633-1D63F318CAA7}"/>
          </ac:spMkLst>
        </pc:spChg>
        <pc:spChg chg="add del mod">
          <ac:chgData name="권재승" userId="773a29d1-1d19-4285-a7ae-19973c008fd6" providerId="ADAL" clId="{779E41C9-2E58-4BCB-988A-FBC1BBCA2A10}" dt="2020-01-31T15:58:28.145" v="1548" actId="478"/>
          <ac:spMkLst>
            <pc:docMk/>
            <pc:sldMk cId="2489509277" sldId="402"/>
            <ac:spMk id="5" creationId="{BF8A3CA8-7A19-4774-9D3A-1C51D6619B26}"/>
          </ac:spMkLst>
        </pc:spChg>
        <pc:spChg chg="mod">
          <ac:chgData name="권재승" userId="773a29d1-1d19-4285-a7ae-19973c008fd6" providerId="ADAL" clId="{779E41C9-2E58-4BCB-988A-FBC1BBCA2A10}" dt="2020-01-31T16:03:27.904" v="1612" actId="1076"/>
          <ac:spMkLst>
            <pc:docMk/>
            <pc:sldMk cId="2489509277" sldId="402"/>
            <ac:spMk id="16" creationId="{C715041B-41B2-9146-9DC3-35A58633C031}"/>
          </ac:spMkLst>
        </pc:spChg>
        <pc:spChg chg="del">
          <ac:chgData name="권재승" userId="773a29d1-1d19-4285-a7ae-19973c008fd6" providerId="ADAL" clId="{779E41C9-2E58-4BCB-988A-FBC1BBCA2A10}" dt="2020-01-31T15:47:18.691" v="1398" actId="478"/>
          <ac:spMkLst>
            <pc:docMk/>
            <pc:sldMk cId="2489509277" sldId="402"/>
            <ac:spMk id="19" creationId="{916CF17D-BFC3-C142-A6B8-8B59072520B6}"/>
          </ac:spMkLst>
        </pc:spChg>
        <pc:spChg chg="del">
          <ac:chgData name="권재승" userId="773a29d1-1d19-4285-a7ae-19973c008fd6" providerId="ADAL" clId="{779E41C9-2E58-4BCB-988A-FBC1BBCA2A10}" dt="2020-01-31T15:47:16.985" v="1396" actId="478"/>
          <ac:spMkLst>
            <pc:docMk/>
            <pc:sldMk cId="2489509277" sldId="402"/>
            <ac:spMk id="20" creationId="{D2F363D9-E70C-614D-9DE3-30E5F590EB56}"/>
          </ac:spMkLst>
        </pc:spChg>
        <pc:spChg chg="del">
          <ac:chgData name="권재승" userId="773a29d1-1d19-4285-a7ae-19973c008fd6" providerId="ADAL" clId="{779E41C9-2E58-4BCB-988A-FBC1BBCA2A10}" dt="2020-01-31T15:47:17.956" v="1397" actId="478"/>
          <ac:spMkLst>
            <pc:docMk/>
            <pc:sldMk cId="2489509277" sldId="402"/>
            <ac:spMk id="21" creationId="{7B2F3D03-E442-664B-9C73-B5BB575883A9}"/>
          </ac:spMkLst>
        </pc:spChg>
        <pc:spChg chg="del">
          <ac:chgData name="권재승" userId="773a29d1-1d19-4285-a7ae-19973c008fd6" providerId="ADAL" clId="{779E41C9-2E58-4BCB-988A-FBC1BBCA2A10}" dt="2020-01-31T15:48:26.211" v="1496" actId="478"/>
          <ac:spMkLst>
            <pc:docMk/>
            <pc:sldMk cId="2489509277" sldId="402"/>
            <ac:spMk id="25" creationId="{6AF8DEE2-A7E3-BD46-AFD8-F75E71DF09B9}"/>
          </ac:spMkLst>
        </pc:spChg>
        <pc:spChg chg="del">
          <ac:chgData name="권재승" userId="773a29d1-1d19-4285-a7ae-19973c008fd6" providerId="ADAL" clId="{779E41C9-2E58-4BCB-988A-FBC1BBCA2A10}" dt="2020-01-31T15:48:24.154" v="1493" actId="478"/>
          <ac:spMkLst>
            <pc:docMk/>
            <pc:sldMk cId="2489509277" sldId="402"/>
            <ac:spMk id="26" creationId="{67D118E9-6D8B-A449-AF1A-3CE01446C87F}"/>
          </ac:spMkLst>
        </pc:spChg>
        <pc:spChg chg="del">
          <ac:chgData name="권재승" userId="773a29d1-1d19-4285-a7ae-19973c008fd6" providerId="ADAL" clId="{779E41C9-2E58-4BCB-988A-FBC1BBCA2A10}" dt="2020-01-31T15:48:25.496" v="1495" actId="478"/>
          <ac:spMkLst>
            <pc:docMk/>
            <pc:sldMk cId="2489509277" sldId="402"/>
            <ac:spMk id="28" creationId="{32AF6446-07EE-1943-B602-FE387066ACFC}"/>
          </ac:spMkLst>
        </pc:spChg>
        <pc:spChg chg="mod">
          <ac:chgData name="권재승" userId="773a29d1-1d19-4285-a7ae-19973c008fd6" providerId="ADAL" clId="{779E41C9-2E58-4BCB-988A-FBC1BBCA2A10}" dt="2020-02-01T03:42:20.637" v="8680" actId="20577"/>
          <ac:spMkLst>
            <pc:docMk/>
            <pc:sldMk cId="2489509277" sldId="402"/>
            <ac:spMk id="36" creationId="{68603B68-6ED5-4F9A-BC5C-97980A180F2C}"/>
          </ac:spMkLst>
        </pc:spChg>
        <pc:spChg chg="mod">
          <ac:chgData name="권재승" userId="773a29d1-1d19-4285-a7ae-19973c008fd6" providerId="ADAL" clId="{779E41C9-2E58-4BCB-988A-FBC1BBCA2A10}" dt="2020-01-31T14:03:36.409" v="816"/>
          <ac:spMkLst>
            <pc:docMk/>
            <pc:sldMk cId="2489509277" sldId="402"/>
            <ac:spMk id="37" creationId="{95C7AA1C-804B-4D73-A72E-D2ED87AC8982}"/>
          </ac:spMkLst>
        </pc:spChg>
        <pc:spChg chg="del">
          <ac:chgData name="권재승" userId="773a29d1-1d19-4285-a7ae-19973c008fd6" providerId="ADAL" clId="{779E41C9-2E58-4BCB-988A-FBC1BBCA2A10}" dt="2020-01-31T15:48:01.805" v="1476" actId="478"/>
          <ac:spMkLst>
            <pc:docMk/>
            <pc:sldMk cId="2489509277" sldId="402"/>
            <ac:spMk id="41" creationId="{D4B95EFC-1958-2042-A93C-92DB8ED2E8C2}"/>
          </ac:spMkLst>
        </pc:spChg>
        <pc:spChg chg="del">
          <ac:chgData name="권재승" userId="773a29d1-1d19-4285-a7ae-19973c008fd6" providerId="ADAL" clId="{779E41C9-2E58-4BCB-988A-FBC1BBCA2A10}" dt="2020-01-31T15:47:44.010" v="1434" actId="478"/>
          <ac:spMkLst>
            <pc:docMk/>
            <pc:sldMk cId="2489509277" sldId="402"/>
            <ac:spMk id="42" creationId="{4CDB604A-48E4-4BB2-A457-411D10A2F20A}"/>
          </ac:spMkLst>
        </pc:spChg>
        <pc:spChg chg="add mod">
          <ac:chgData name="권재승" userId="773a29d1-1d19-4285-a7ae-19973c008fd6" providerId="ADAL" clId="{779E41C9-2E58-4BCB-988A-FBC1BBCA2A10}" dt="2020-01-31T16:03:30.857" v="1613" actId="1076"/>
          <ac:spMkLst>
            <pc:docMk/>
            <pc:sldMk cId="2489509277" sldId="402"/>
            <ac:spMk id="43" creationId="{27F5ADD0-BB1B-4E79-BA26-15BEF366505B}"/>
          </ac:spMkLst>
        </pc:spChg>
        <pc:spChg chg="del mod">
          <ac:chgData name="권재승" userId="773a29d1-1d19-4285-a7ae-19973c008fd6" providerId="ADAL" clId="{779E41C9-2E58-4BCB-988A-FBC1BBCA2A10}" dt="2020-01-31T16:01:46.828" v="1585" actId="478"/>
          <ac:spMkLst>
            <pc:docMk/>
            <pc:sldMk cId="2489509277" sldId="402"/>
            <ac:spMk id="47" creationId="{32E1FE89-AF8C-4E9F-8BC2-12FC4CB52741}"/>
          </ac:spMkLst>
        </pc:spChg>
        <pc:spChg chg="add mod">
          <ac:chgData name="권재승" userId="773a29d1-1d19-4285-a7ae-19973c008fd6" providerId="ADAL" clId="{779E41C9-2E58-4BCB-988A-FBC1BBCA2A10}" dt="2020-01-31T16:02:22.644" v="1592" actId="1076"/>
          <ac:spMkLst>
            <pc:docMk/>
            <pc:sldMk cId="2489509277" sldId="402"/>
            <ac:spMk id="48" creationId="{5F153C26-FAB6-4177-93B0-CA0B0C83A8A7}"/>
          </ac:spMkLst>
        </pc:spChg>
        <pc:spChg chg="del">
          <ac:chgData name="권재승" userId="773a29d1-1d19-4285-a7ae-19973c008fd6" providerId="ADAL" clId="{779E41C9-2E58-4BCB-988A-FBC1BBCA2A10}" dt="2020-01-31T15:48:21.629" v="1492" actId="478"/>
          <ac:spMkLst>
            <pc:docMk/>
            <pc:sldMk cId="2489509277" sldId="402"/>
            <ac:spMk id="49" creationId="{EEA3781F-4F21-4E80-BC48-CC85D51F91C3}"/>
          </ac:spMkLst>
        </pc:spChg>
        <pc:spChg chg="del">
          <ac:chgData name="권재승" userId="773a29d1-1d19-4285-a7ae-19973c008fd6" providerId="ADAL" clId="{779E41C9-2E58-4BCB-988A-FBC1BBCA2A10}" dt="2020-01-31T15:47:19.230" v="1399" actId="478"/>
          <ac:spMkLst>
            <pc:docMk/>
            <pc:sldMk cId="2489509277" sldId="402"/>
            <ac:spMk id="68" creationId="{AB55C2F6-CAFB-403A-B44E-D4797B49053F}"/>
          </ac:spMkLst>
        </pc:spChg>
        <pc:spChg chg="del">
          <ac:chgData name="권재승" userId="773a29d1-1d19-4285-a7ae-19973c008fd6" providerId="ADAL" clId="{779E41C9-2E58-4BCB-988A-FBC1BBCA2A10}" dt="2020-01-31T15:47:22.508" v="1402" actId="478"/>
          <ac:spMkLst>
            <pc:docMk/>
            <pc:sldMk cId="2489509277" sldId="402"/>
            <ac:spMk id="69" creationId="{2E689823-86CB-41D9-AAE0-01F7A402F836}"/>
          </ac:spMkLst>
        </pc:spChg>
        <pc:spChg chg="del">
          <ac:chgData name="권재승" userId="773a29d1-1d19-4285-a7ae-19973c008fd6" providerId="ADAL" clId="{779E41C9-2E58-4BCB-988A-FBC1BBCA2A10}" dt="2020-01-31T15:47:21.940" v="1401" actId="478"/>
          <ac:spMkLst>
            <pc:docMk/>
            <pc:sldMk cId="2489509277" sldId="402"/>
            <ac:spMk id="70" creationId="{A8181CF2-A713-4D37-8A2D-C642329D6E1B}"/>
          </ac:spMkLst>
        </pc:spChg>
        <pc:grpChg chg="del">
          <ac:chgData name="권재승" userId="773a29d1-1d19-4285-a7ae-19973c008fd6" providerId="ADAL" clId="{779E41C9-2E58-4BCB-988A-FBC1BBCA2A10}" dt="2020-01-31T15:47:02.108" v="1391" actId="478"/>
          <ac:grpSpMkLst>
            <pc:docMk/>
            <pc:sldMk cId="2489509277" sldId="402"/>
            <ac:grpSpMk id="14" creationId="{8945275E-190D-C64E-902A-53F401F1B591}"/>
          </ac:grpSpMkLst>
        </pc:grpChg>
        <pc:picChg chg="add mod">
          <ac:chgData name="권재승" userId="773a29d1-1d19-4285-a7ae-19973c008fd6" providerId="ADAL" clId="{779E41C9-2E58-4BCB-988A-FBC1BBCA2A10}" dt="2020-01-31T16:03:21.058" v="1611" actId="1037"/>
          <ac:picMkLst>
            <pc:docMk/>
            <pc:sldMk cId="2489509277" sldId="402"/>
            <ac:picMk id="3" creationId="{6E01BF68-014C-419D-A557-D62628E9A134}"/>
          </ac:picMkLst>
        </pc:picChg>
        <pc:picChg chg="add mod">
          <ac:chgData name="권재승" userId="773a29d1-1d19-4285-a7ae-19973c008fd6" providerId="ADAL" clId="{779E41C9-2E58-4BCB-988A-FBC1BBCA2A10}" dt="2020-01-31T16:02:09.624" v="1590" actId="14100"/>
          <ac:picMkLst>
            <pc:docMk/>
            <pc:sldMk cId="2489509277" sldId="402"/>
            <ac:picMk id="46" creationId="{B481105C-EAA7-4CD3-877A-25AD5B181F86}"/>
          </ac:picMkLst>
        </pc:picChg>
        <pc:picChg chg="add del mod">
          <ac:chgData name="권재승" userId="773a29d1-1d19-4285-a7ae-19973c008fd6" providerId="ADAL" clId="{779E41C9-2E58-4BCB-988A-FBC1BBCA2A10}" dt="2020-01-31T16:02:42.427" v="1596" actId="478"/>
          <ac:picMkLst>
            <pc:docMk/>
            <pc:sldMk cId="2489509277" sldId="402"/>
            <ac:picMk id="4098" creationId="{302DB531-6611-4D41-8B54-DA45D85BA4F1}"/>
          </ac:picMkLst>
        </pc:picChg>
        <pc:picChg chg="add mod">
          <ac:chgData name="권재승" userId="773a29d1-1d19-4285-a7ae-19973c008fd6" providerId="ADAL" clId="{779E41C9-2E58-4BCB-988A-FBC1BBCA2A10}" dt="2020-01-31T16:03:12.881" v="1601" actId="208"/>
          <ac:picMkLst>
            <pc:docMk/>
            <pc:sldMk cId="2489509277" sldId="402"/>
            <ac:picMk id="4100" creationId="{44988982-12FC-44EB-B315-7D30E953ADF1}"/>
          </ac:picMkLst>
        </pc:picChg>
        <pc:cxnChg chg="del">
          <ac:chgData name="권재승" userId="773a29d1-1d19-4285-a7ae-19973c008fd6" providerId="ADAL" clId="{779E41C9-2E58-4BCB-988A-FBC1BBCA2A10}" dt="2020-01-31T15:48:24.916" v="1494" actId="478"/>
          <ac:cxnSpMkLst>
            <pc:docMk/>
            <pc:sldMk cId="2489509277" sldId="402"/>
            <ac:cxnSpMk id="4" creationId="{C7375DF1-FBDA-4381-8463-CC2B9730E54A}"/>
          </ac:cxnSpMkLst>
        </pc:cxnChg>
        <pc:cxnChg chg="del">
          <ac:chgData name="권재승" userId="773a29d1-1d19-4285-a7ae-19973c008fd6" providerId="ADAL" clId="{779E41C9-2E58-4BCB-988A-FBC1BBCA2A10}" dt="2020-01-31T15:47:20.783" v="1400" actId="478"/>
          <ac:cxnSpMkLst>
            <pc:docMk/>
            <pc:sldMk cId="2489509277" sldId="402"/>
            <ac:cxnSpMk id="35" creationId="{3A2336A1-35B1-44A2-A25D-15FC477BC106}"/>
          </ac:cxnSpMkLst>
        </pc:cxnChg>
        <pc:cxnChg chg="del">
          <ac:chgData name="권재승" userId="773a29d1-1d19-4285-a7ae-19973c008fd6" providerId="ADAL" clId="{779E41C9-2E58-4BCB-988A-FBC1BBCA2A10}" dt="2020-01-31T15:48:28.538" v="1500" actId="478"/>
          <ac:cxnSpMkLst>
            <pc:docMk/>
            <pc:sldMk cId="2489509277" sldId="402"/>
            <ac:cxnSpMk id="51" creationId="{F4A130B1-5C79-4648-A473-B85B88B3BDD3}"/>
          </ac:cxnSpMkLst>
        </pc:cxnChg>
        <pc:cxnChg chg="del">
          <ac:chgData name="권재승" userId="773a29d1-1d19-4285-a7ae-19973c008fd6" providerId="ADAL" clId="{779E41C9-2E58-4BCB-988A-FBC1BBCA2A10}" dt="2020-01-31T15:48:27.509" v="1498" actId="478"/>
          <ac:cxnSpMkLst>
            <pc:docMk/>
            <pc:sldMk cId="2489509277" sldId="402"/>
            <ac:cxnSpMk id="53" creationId="{903930FE-C9CF-4559-A105-2B80E5460FCD}"/>
          </ac:cxnSpMkLst>
        </pc:cxnChg>
        <pc:cxnChg chg="del">
          <ac:chgData name="권재승" userId="773a29d1-1d19-4285-a7ae-19973c008fd6" providerId="ADAL" clId="{779E41C9-2E58-4BCB-988A-FBC1BBCA2A10}" dt="2020-01-31T15:48:26.756" v="1497" actId="478"/>
          <ac:cxnSpMkLst>
            <pc:docMk/>
            <pc:sldMk cId="2489509277" sldId="402"/>
            <ac:cxnSpMk id="58" creationId="{04F15241-8A80-46D3-A060-C1BD5531CD43}"/>
          </ac:cxnSpMkLst>
        </pc:cxnChg>
        <pc:cxnChg chg="del">
          <ac:chgData name="권재승" userId="773a29d1-1d19-4285-a7ae-19973c008fd6" providerId="ADAL" clId="{779E41C9-2E58-4BCB-988A-FBC1BBCA2A10}" dt="2020-01-31T15:48:28.905" v="1501" actId="478"/>
          <ac:cxnSpMkLst>
            <pc:docMk/>
            <pc:sldMk cId="2489509277" sldId="402"/>
            <ac:cxnSpMk id="59" creationId="{25A01C99-FEE6-4732-BF7B-46AAA77F7F39}"/>
          </ac:cxnSpMkLst>
        </pc:cxnChg>
        <pc:cxnChg chg="del">
          <ac:chgData name="권재승" userId="773a29d1-1d19-4285-a7ae-19973c008fd6" providerId="ADAL" clId="{779E41C9-2E58-4BCB-988A-FBC1BBCA2A10}" dt="2020-01-31T15:48:27.933" v="1499" actId="478"/>
          <ac:cxnSpMkLst>
            <pc:docMk/>
            <pc:sldMk cId="2489509277" sldId="402"/>
            <ac:cxnSpMk id="60" creationId="{4DBE93DB-0A9B-4805-B625-075DD45C273B}"/>
          </ac:cxnSpMkLst>
        </pc:cxnChg>
      </pc:sldChg>
      <pc:sldChg chg="modSp add del">
        <pc:chgData name="권재승" userId="773a29d1-1d19-4285-a7ae-19973c008fd6" providerId="ADAL" clId="{779E41C9-2E58-4BCB-988A-FBC1BBCA2A10}" dt="2020-01-31T18:01:53.002" v="5317" actId="47"/>
        <pc:sldMkLst>
          <pc:docMk/>
          <pc:sldMk cId="1448833401" sldId="403"/>
        </pc:sldMkLst>
        <pc:spChg chg="mod">
          <ac:chgData name="권재승" userId="773a29d1-1d19-4285-a7ae-19973c008fd6" providerId="ADAL" clId="{779E41C9-2E58-4BCB-988A-FBC1BBCA2A10}" dt="2020-01-31T14:06:01.397" v="868"/>
          <ac:spMkLst>
            <pc:docMk/>
            <pc:sldMk cId="1448833401" sldId="403"/>
            <ac:spMk id="4" creationId="{C5B59905-6F6E-4119-81D4-A8A332DDC4BD}"/>
          </ac:spMkLst>
        </pc:spChg>
        <pc:spChg chg="mod">
          <ac:chgData name="권재승" userId="773a29d1-1d19-4285-a7ae-19973c008fd6" providerId="ADAL" clId="{779E41C9-2E58-4BCB-988A-FBC1BBCA2A10}" dt="2020-01-31T14:04:45.537" v="843"/>
          <ac:spMkLst>
            <pc:docMk/>
            <pc:sldMk cId="1448833401" sldId="403"/>
            <ac:spMk id="23" creationId="{818CAAFB-74A3-4290-A0BC-755A543B81E9}"/>
          </ac:spMkLst>
        </pc:spChg>
      </pc:sldChg>
      <pc:sldChg chg="add del">
        <pc:chgData name="권재승" userId="773a29d1-1d19-4285-a7ae-19973c008fd6" providerId="ADAL" clId="{779E41C9-2E58-4BCB-988A-FBC1BBCA2A10}" dt="2020-01-31T19:29:35.412" v="8618" actId="47"/>
        <pc:sldMkLst>
          <pc:docMk/>
          <pc:sldMk cId="543446112" sldId="404"/>
        </pc:sldMkLst>
      </pc:sldChg>
      <pc:sldChg chg="addSp delSp modSp add">
        <pc:chgData name="권재승" userId="773a29d1-1d19-4285-a7ae-19973c008fd6" providerId="ADAL" clId="{779E41C9-2E58-4BCB-988A-FBC1BBCA2A10}" dt="2020-02-01T03:42:36.997" v="8694" actId="20577"/>
        <pc:sldMkLst>
          <pc:docMk/>
          <pc:sldMk cId="2488127356" sldId="405"/>
        </pc:sldMkLst>
        <pc:spChg chg="add mod">
          <ac:chgData name="권재승" userId="773a29d1-1d19-4285-a7ae-19973c008fd6" providerId="ADAL" clId="{779E41C9-2E58-4BCB-988A-FBC1BBCA2A10}" dt="2020-01-31T16:26:36.427" v="1845" actId="208"/>
          <ac:spMkLst>
            <pc:docMk/>
            <pc:sldMk cId="2488127356" sldId="405"/>
            <ac:spMk id="3" creationId="{3502A958-4B59-4D37-9FAC-604427A06136}"/>
          </ac:spMkLst>
        </pc:spChg>
        <pc:spChg chg="mod">
          <ac:chgData name="권재승" userId="773a29d1-1d19-4285-a7ae-19973c008fd6" providerId="ADAL" clId="{779E41C9-2E58-4BCB-988A-FBC1BBCA2A10}" dt="2020-02-01T03:42:36.997" v="8694" actId="20577"/>
          <ac:spMkLst>
            <pc:docMk/>
            <pc:sldMk cId="2488127356" sldId="405"/>
            <ac:spMk id="20" creationId="{85BAF2E3-CD91-4CF4-9690-0ABD105AFBAC}"/>
          </ac:spMkLst>
        </pc:spChg>
        <pc:picChg chg="add del mod">
          <ac:chgData name="권재승" userId="773a29d1-1d19-4285-a7ae-19973c008fd6" providerId="ADAL" clId="{779E41C9-2E58-4BCB-988A-FBC1BBCA2A10}" dt="2020-01-31T16:28:03.248" v="1858" actId="478"/>
          <ac:picMkLst>
            <pc:docMk/>
            <pc:sldMk cId="2488127356" sldId="405"/>
            <ac:picMk id="5" creationId="{C6F19761-1B4E-41C1-917F-22C525BB6C81}"/>
          </ac:picMkLst>
        </pc:picChg>
        <pc:picChg chg="add del mod">
          <ac:chgData name="권재승" userId="773a29d1-1d19-4285-a7ae-19973c008fd6" providerId="ADAL" clId="{779E41C9-2E58-4BCB-988A-FBC1BBCA2A10}" dt="2020-01-31T16:29:29.752" v="1864" actId="478"/>
          <ac:picMkLst>
            <pc:docMk/>
            <pc:sldMk cId="2488127356" sldId="405"/>
            <ac:picMk id="6" creationId="{A7796E36-663B-4B67-B1A5-DE9E949F498D}"/>
          </ac:picMkLst>
        </pc:picChg>
        <pc:picChg chg="add mod">
          <ac:chgData name="권재승" userId="773a29d1-1d19-4285-a7ae-19973c008fd6" providerId="ADAL" clId="{779E41C9-2E58-4BCB-988A-FBC1BBCA2A10}" dt="2020-01-31T16:30:17.789" v="1870" actId="208"/>
          <ac:picMkLst>
            <pc:docMk/>
            <pc:sldMk cId="2488127356" sldId="405"/>
            <ac:picMk id="7" creationId="{B1EB25C7-0B5E-4331-AB53-6B611C75DBDF}"/>
          </ac:picMkLst>
        </pc:picChg>
        <pc:picChg chg="add del mod">
          <ac:chgData name="권재승" userId="773a29d1-1d19-4285-a7ae-19973c008fd6" providerId="ADAL" clId="{779E41C9-2E58-4BCB-988A-FBC1BBCA2A10}" dt="2020-01-31T16:26:48.624" v="1849" actId="478"/>
          <ac:picMkLst>
            <pc:docMk/>
            <pc:sldMk cId="2488127356" sldId="405"/>
            <ac:picMk id="16" creationId="{F5534E35-D3EC-49BD-AC2D-4113B1406DE8}"/>
          </ac:picMkLst>
        </pc:picChg>
        <pc:cxnChg chg="add mod">
          <ac:chgData name="권재승" userId="773a29d1-1d19-4285-a7ae-19973c008fd6" providerId="ADAL" clId="{779E41C9-2E58-4BCB-988A-FBC1BBCA2A10}" dt="2020-01-31T16:30:54.354" v="1876" actId="208"/>
          <ac:cxnSpMkLst>
            <pc:docMk/>
            <pc:sldMk cId="2488127356" sldId="405"/>
            <ac:cxnSpMk id="9" creationId="{8F6D9A56-5E79-45F4-AEE4-B9DB1843CCDA}"/>
          </ac:cxnSpMkLst>
        </pc:cxnChg>
      </pc:sldChg>
      <pc:sldChg chg="addSp delSp modSp add">
        <pc:chgData name="권재승" userId="773a29d1-1d19-4285-a7ae-19973c008fd6" providerId="ADAL" clId="{779E41C9-2E58-4BCB-988A-FBC1BBCA2A10}" dt="2020-02-01T03:43:22.255" v="8698" actId="20577"/>
        <pc:sldMkLst>
          <pc:docMk/>
          <pc:sldMk cId="2816753360" sldId="406"/>
        </pc:sldMkLst>
        <pc:spChg chg="add del mod">
          <ac:chgData name="권재승" userId="773a29d1-1d19-4285-a7ae-19973c008fd6" providerId="ADAL" clId="{779E41C9-2E58-4BCB-988A-FBC1BBCA2A10}" dt="2020-01-31T16:42:52.521" v="2311" actId="478"/>
          <ac:spMkLst>
            <pc:docMk/>
            <pc:sldMk cId="2816753360" sldId="406"/>
            <ac:spMk id="3" creationId="{50E209B9-57B4-4E04-96FB-5AB6C0DBB993}"/>
          </ac:spMkLst>
        </pc:spChg>
        <pc:spChg chg="add mod">
          <ac:chgData name="권재승" userId="773a29d1-1d19-4285-a7ae-19973c008fd6" providerId="ADAL" clId="{779E41C9-2E58-4BCB-988A-FBC1BBCA2A10}" dt="2020-01-31T16:42:56.386" v="2313" actId="1076"/>
          <ac:spMkLst>
            <pc:docMk/>
            <pc:sldMk cId="2816753360" sldId="406"/>
            <ac:spMk id="4" creationId="{309F5052-585B-4EF3-B712-95238687A4D9}"/>
          </ac:spMkLst>
        </pc:spChg>
        <pc:spChg chg="mod">
          <ac:chgData name="권재승" userId="773a29d1-1d19-4285-a7ae-19973c008fd6" providerId="ADAL" clId="{779E41C9-2E58-4BCB-988A-FBC1BBCA2A10}" dt="2020-01-31T16:32:41.299" v="1968"/>
          <ac:spMkLst>
            <pc:docMk/>
            <pc:sldMk cId="2816753360" sldId="406"/>
            <ac:spMk id="24" creationId="{152DE8B9-6B21-4ACE-A7CC-855474BFCAD4}"/>
          </ac:spMkLst>
        </pc:spChg>
        <pc:spChg chg="del">
          <ac:chgData name="권재승" userId="773a29d1-1d19-4285-a7ae-19973c008fd6" providerId="ADAL" clId="{779E41C9-2E58-4BCB-988A-FBC1BBCA2A10}" dt="2020-01-31T16:32:24.762" v="1935" actId="478"/>
          <ac:spMkLst>
            <pc:docMk/>
            <pc:sldMk cId="2816753360" sldId="406"/>
            <ac:spMk id="26" creationId="{DB6803B7-B45D-439D-8E1D-7B66206FFC23}"/>
          </ac:spMkLst>
        </pc:spChg>
        <pc:spChg chg="del">
          <ac:chgData name="권재승" userId="773a29d1-1d19-4285-a7ae-19973c008fd6" providerId="ADAL" clId="{779E41C9-2E58-4BCB-988A-FBC1BBCA2A10}" dt="2020-01-31T16:32:24.762" v="1935" actId="478"/>
          <ac:spMkLst>
            <pc:docMk/>
            <pc:sldMk cId="2816753360" sldId="406"/>
            <ac:spMk id="27" creationId="{F3EEBDE5-BED1-4B30-AB1A-BF128E698E78}"/>
          </ac:spMkLst>
        </pc:spChg>
        <pc:spChg chg="del">
          <ac:chgData name="권재승" userId="773a29d1-1d19-4285-a7ae-19973c008fd6" providerId="ADAL" clId="{779E41C9-2E58-4BCB-988A-FBC1BBCA2A10}" dt="2020-01-31T16:32:24.762" v="1935" actId="478"/>
          <ac:spMkLst>
            <pc:docMk/>
            <pc:sldMk cId="2816753360" sldId="406"/>
            <ac:spMk id="28" creationId="{0EB5E894-C0A9-4FB5-BB2D-833D6AE0C862}"/>
          </ac:spMkLst>
        </pc:spChg>
        <pc:spChg chg="mod">
          <ac:chgData name="권재승" userId="773a29d1-1d19-4285-a7ae-19973c008fd6" providerId="ADAL" clId="{779E41C9-2E58-4BCB-988A-FBC1BBCA2A10}" dt="2020-01-31T16:32:31.724" v="1937"/>
          <ac:spMkLst>
            <pc:docMk/>
            <pc:sldMk cId="2816753360" sldId="406"/>
            <ac:spMk id="30" creationId="{392EC1F0-B288-46F7-BA81-74BF5A58D7B2}"/>
          </ac:spMkLst>
        </pc:spChg>
        <pc:spChg chg="mod">
          <ac:chgData name="권재승" userId="773a29d1-1d19-4285-a7ae-19973c008fd6" providerId="ADAL" clId="{779E41C9-2E58-4BCB-988A-FBC1BBCA2A10}" dt="2020-01-31T16:37:47.266" v="2208" actId="1076"/>
          <ac:spMkLst>
            <pc:docMk/>
            <pc:sldMk cId="2816753360" sldId="40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3:22.255" v="8698" actId="20577"/>
          <ac:spMkLst>
            <pc:docMk/>
            <pc:sldMk cId="2816753360" sldId="406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6:32:24.762" v="1935" actId="478"/>
          <ac:spMkLst>
            <pc:docMk/>
            <pc:sldMk cId="2816753360" sldId="406"/>
            <ac:spMk id="33" creationId="{300BB8DB-72C7-4F4C-BC88-052CA02EE586}"/>
          </ac:spMkLst>
        </pc:spChg>
        <pc:spChg chg="add">
          <ac:chgData name="권재승" userId="773a29d1-1d19-4285-a7ae-19973c008fd6" providerId="ADAL" clId="{779E41C9-2E58-4BCB-988A-FBC1BBCA2A10}" dt="2020-01-31T16:32:25.280" v="1936"/>
          <ac:spMkLst>
            <pc:docMk/>
            <pc:sldMk cId="2816753360" sldId="406"/>
            <ac:spMk id="34" creationId="{20A145A5-E359-48CB-A70E-9E9EB201B502}"/>
          </ac:spMkLst>
        </pc:spChg>
        <pc:spChg chg="add">
          <ac:chgData name="권재승" userId="773a29d1-1d19-4285-a7ae-19973c008fd6" providerId="ADAL" clId="{779E41C9-2E58-4BCB-988A-FBC1BBCA2A10}" dt="2020-01-31T16:32:25.280" v="1936"/>
          <ac:spMkLst>
            <pc:docMk/>
            <pc:sldMk cId="2816753360" sldId="406"/>
            <ac:spMk id="35" creationId="{67CE63A8-778B-4273-813A-2CDB7473B784}"/>
          </ac:spMkLst>
        </pc:spChg>
        <pc:spChg chg="add">
          <ac:chgData name="권재승" userId="773a29d1-1d19-4285-a7ae-19973c008fd6" providerId="ADAL" clId="{779E41C9-2E58-4BCB-988A-FBC1BBCA2A10}" dt="2020-01-31T16:32:25.280" v="1936"/>
          <ac:spMkLst>
            <pc:docMk/>
            <pc:sldMk cId="2816753360" sldId="406"/>
            <ac:spMk id="36" creationId="{005A620C-8F0E-4205-A16E-440E60A7CC9E}"/>
          </ac:spMkLst>
        </pc:spChg>
        <pc:spChg chg="add">
          <ac:chgData name="권재승" userId="773a29d1-1d19-4285-a7ae-19973c008fd6" providerId="ADAL" clId="{779E41C9-2E58-4BCB-988A-FBC1BBCA2A10}" dt="2020-01-31T16:32:25.280" v="1936"/>
          <ac:spMkLst>
            <pc:docMk/>
            <pc:sldMk cId="2816753360" sldId="406"/>
            <ac:spMk id="37" creationId="{B8EA5A8B-52A7-457F-A7B7-D81BD343DC3E}"/>
          </ac:spMkLst>
        </pc:spChg>
        <pc:spChg chg="del mod">
          <ac:chgData name="권재승" userId="773a29d1-1d19-4285-a7ae-19973c008fd6" providerId="ADAL" clId="{779E41C9-2E58-4BCB-988A-FBC1BBCA2A10}" dt="2020-01-31T16:37:40.745" v="2205" actId="478"/>
          <ac:spMkLst>
            <pc:docMk/>
            <pc:sldMk cId="2816753360" sldId="406"/>
            <ac:spMk id="40" creationId="{E72EBF21-4E29-4784-B2FF-1E6879BF1235}"/>
          </ac:spMkLst>
        </pc:spChg>
        <pc:spChg chg="add del">
          <ac:chgData name="권재승" userId="773a29d1-1d19-4285-a7ae-19973c008fd6" providerId="ADAL" clId="{779E41C9-2E58-4BCB-988A-FBC1BBCA2A10}" dt="2020-01-31T16:37:40.745" v="2205" actId="478"/>
          <ac:spMkLst>
            <pc:docMk/>
            <pc:sldMk cId="2816753360" sldId="406"/>
            <ac:spMk id="41" creationId="{9BFB0EC9-E687-436C-96CE-534272E8A8E6}"/>
          </ac:spMkLst>
        </pc:spChg>
        <pc:spChg chg="add del mod">
          <ac:chgData name="권재승" userId="773a29d1-1d19-4285-a7ae-19973c008fd6" providerId="ADAL" clId="{779E41C9-2E58-4BCB-988A-FBC1BBCA2A10}" dt="2020-01-31T16:40:26.560" v="2289" actId="1076"/>
          <ac:spMkLst>
            <pc:docMk/>
            <pc:sldMk cId="2816753360" sldId="406"/>
            <ac:spMk id="46" creationId="{7B5B1721-6972-4593-9F0D-90EC838D2BC4}"/>
          </ac:spMkLst>
        </pc:spChg>
        <pc:spChg chg="add mod">
          <ac:chgData name="권재승" userId="773a29d1-1d19-4285-a7ae-19973c008fd6" providerId="ADAL" clId="{779E41C9-2E58-4BCB-988A-FBC1BBCA2A10}" dt="2020-01-31T16:43:13.288" v="2316"/>
          <ac:spMkLst>
            <pc:docMk/>
            <pc:sldMk cId="2816753360" sldId="406"/>
            <ac:spMk id="47" creationId="{3E8590A9-1768-4888-B2FC-A2219FBCDE64}"/>
          </ac:spMkLst>
        </pc:spChg>
        <pc:spChg chg="del">
          <ac:chgData name="권재승" userId="773a29d1-1d19-4285-a7ae-19973c008fd6" providerId="ADAL" clId="{779E41C9-2E58-4BCB-988A-FBC1BBCA2A10}" dt="2020-01-31T16:37:43.924" v="2207" actId="478"/>
          <ac:spMkLst>
            <pc:docMk/>
            <pc:sldMk cId="2816753360" sldId="406"/>
            <ac:spMk id="48" creationId="{6C26EAF8-C94D-4695-92E0-45819957E08F}"/>
          </ac:spMkLst>
        </pc:spChg>
        <pc:spChg chg="del">
          <ac:chgData name="권재승" userId="773a29d1-1d19-4285-a7ae-19973c008fd6" providerId="ADAL" clId="{779E41C9-2E58-4BCB-988A-FBC1BBCA2A10}" dt="2020-01-31T16:37:40.745" v="2205" actId="478"/>
          <ac:spMkLst>
            <pc:docMk/>
            <pc:sldMk cId="2816753360" sldId="406"/>
            <ac:spMk id="49" creationId="{C8C6F4DB-AA81-45C9-87F7-BF05261F596E}"/>
          </ac:spMkLst>
        </pc:spChg>
        <pc:spChg chg="del mod">
          <ac:chgData name="권재승" userId="773a29d1-1d19-4285-a7ae-19973c008fd6" providerId="ADAL" clId="{779E41C9-2E58-4BCB-988A-FBC1BBCA2A10}" dt="2020-01-31T16:37:43.158" v="2206" actId="478"/>
          <ac:spMkLst>
            <pc:docMk/>
            <pc:sldMk cId="2816753360" sldId="406"/>
            <ac:spMk id="50" creationId="{E1C556E6-FA85-48A0-B997-4B092994917E}"/>
          </ac:spMkLst>
        </pc:spChg>
        <pc:spChg chg="del mod">
          <ac:chgData name="권재승" userId="773a29d1-1d19-4285-a7ae-19973c008fd6" providerId="ADAL" clId="{779E41C9-2E58-4BCB-988A-FBC1BBCA2A10}" dt="2020-01-31T16:37:40.745" v="2205" actId="478"/>
          <ac:spMkLst>
            <pc:docMk/>
            <pc:sldMk cId="2816753360" sldId="406"/>
            <ac:spMk id="51" creationId="{32A19140-89ED-434D-B10D-AB41F9EDEE1B}"/>
          </ac:spMkLst>
        </pc:spChg>
        <pc:spChg chg="del">
          <ac:chgData name="권재승" userId="773a29d1-1d19-4285-a7ae-19973c008fd6" providerId="ADAL" clId="{779E41C9-2E58-4BCB-988A-FBC1BBCA2A10}" dt="2020-01-31T16:33:13.094" v="1972" actId="478"/>
          <ac:spMkLst>
            <pc:docMk/>
            <pc:sldMk cId="2816753360" sldId="406"/>
            <ac:spMk id="52" creationId="{68E1D340-E7B0-4ABC-8BCC-11225C2B18E7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54" creationId="{F40F3471-F6F8-4FCB-9733-B749875E95AF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55" creationId="{B39E01C4-B6B8-42E4-80DB-8BBC7CC05EE5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58" creationId="{C6EFE195-09D4-46AA-97D0-325D3C97FDD1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59" creationId="{A2181FFE-FE0B-4AAE-986A-2CF8076695D5}"/>
          </ac:spMkLst>
        </pc:spChg>
        <pc:spChg chg="add del mod">
          <ac:chgData name="권재승" userId="773a29d1-1d19-4285-a7ae-19973c008fd6" providerId="ADAL" clId="{779E41C9-2E58-4BCB-988A-FBC1BBCA2A10}" dt="2020-01-31T16:36:13.255" v="2123" actId="478"/>
          <ac:spMkLst>
            <pc:docMk/>
            <pc:sldMk cId="2816753360" sldId="406"/>
            <ac:spMk id="61" creationId="{27EA8982-B6B1-4B63-B9F6-1C289EC40EF0}"/>
          </ac:spMkLst>
        </pc:spChg>
        <pc:spChg chg="add del mod">
          <ac:chgData name="권재승" userId="773a29d1-1d19-4285-a7ae-19973c008fd6" providerId="ADAL" clId="{779E41C9-2E58-4BCB-988A-FBC1BBCA2A10}" dt="2020-01-31T16:38:35.329" v="2217" actId="1076"/>
          <ac:spMkLst>
            <pc:docMk/>
            <pc:sldMk cId="2816753360" sldId="406"/>
            <ac:spMk id="62" creationId="{29E00838-DD86-4D52-8F0A-563524D9D130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91" creationId="{D89A68BE-3DC5-4459-9CEC-113922056234}"/>
          </ac:spMkLst>
        </pc:spChg>
        <pc:spChg chg="add del mod">
          <ac:chgData name="권재승" userId="773a29d1-1d19-4285-a7ae-19973c008fd6" providerId="ADAL" clId="{779E41C9-2E58-4BCB-988A-FBC1BBCA2A10}" dt="2020-01-31T16:39:01.968" v="2248" actId="1037"/>
          <ac:spMkLst>
            <pc:docMk/>
            <pc:sldMk cId="2816753360" sldId="406"/>
            <ac:spMk id="92" creationId="{646913F7-8FC4-48B5-A5F0-FD064CF44277}"/>
          </ac:spMkLst>
        </pc:spChg>
        <pc:picChg chg="add mod">
          <ac:chgData name="권재승" userId="773a29d1-1d19-4285-a7ae-19973c008fd6" providerId="ADAL" clId="{779E41C9-2E58-4BCB-988A-FBC1BBCA2A10}" dt="2020-01-31T16:39:13.314" v="2249" actId="208"/>
          <ac:picMkLst>
            <pc:docMk/>
            <pc:sldMk cId="2816753360" sldId="406"/>
            <ac:picMk id="2" creationId="{38334A67-97EE-4B46-B04A-A203552A4654}"/>
          </ac:picMkLst>
        </pc:picChg>
        <pc:picChg chg="add del mod">
          <ac:chgData name="권재승" userId="773a29d1-1d19-4285-a7ae-19973c008fd6" providerId="ADAL" clId="{779E41C9-2E58-4BCB-988A-FBC1BBCA2A10}" dt="2020-01-31T16:33:29.131" v="1981" actId="478"/>
          <ac:picMkLst>
            <pc:docMk/>
            <pc:sldMk cId="2816753360" sldId="406"/>
            <ac:picMk id="38" creationId="{F841514D-07BC-4CC5-AF38-A98DF0A29F6E}"/>
          </ac:picMkLst>
        </pc:picChg>
        <pc:picChg chg="add">
          <ac:chgData name="권재승" userId="773a29d1-1d19-4285-a7ae-19973c008fd6" providerId="ADAL" clId="{779E41C9-2E58-4BCB-988A-FBC1BBCA2A10}" dt="2020-01-31T16:33:25.975" v="1980"/>
          <ac:picMkLst>
            <pc:docMk/>
            <pc:sldMk cId="2816753360" sldId="406"/>
            <ac:picMk id="39" creationId="{129031FF-2B8A-4A3A-9A96-3CCFD4A87E5D}"/>
          </ac:picMkLst>
        </pc:picChg>
        <pc:picChg chg="add del mod">
          <ac:chgData name="권재승" userId="773a29d1-1d19-4285-a7ae-19973c008fd6" providerId="ADAL" clId="{779E41C9-2E58-4BCB-988A-FBC1BBCA2A10}" dt="2020-01-31T16:33:58.049" v="1987" actId="478"/>
          <ac:picMkLst>
            <pc:docMk/>
            <pc:sldMk cId="2816753360" sldId="406"/>
            <ac:picMk id="42" creationId="{3F1B8541-901C-49F1-85AD-C73964AC8856}"/>
          </ac:picMkLst>
        </pc:picChg>
        <pc:picChg chg="del mod">
          <ac:chgData name="권재승" userId="773a29d1-1d19-4285-a7ae-19973c008fd6" providerId="ADAL" clId="{779E41C9-2E58-4BCB-988A-FBC1BBCA2A10}" dt="2020-01-31T16:33:11.899" v="1971" actId="478"/>
          <ac:picMkLst>
            <pc:docMk/>
            <pc:sldMk cId="2816753360" sldId="406"/>
            <ac:picMk id="43" creationId="{B685AEEF-61A9-4F30-8416-72558B0B7A2C}"/>
          </ac:picMkLst>
        </pc:picChg>
        <pc:picChg chg="add del">
          <ac:chgData name="권재승" userId="773a29d1-1d19-4285-a7ae-19973c008fd6" providerId="ADAL" clId="{779E41C9-2E58-4BCB-988A-FBC1BBCA2A10}" dt="2020-01-31T16:34:59.761" v="2033" actId="478"/>
          <ac:picMkLst>
            <pc:docMk/>
            <pc:sldMk cId="2816753360" sldId="406"/>
            <ac:picMk id="44" creationId="{F3BFB43E-7D7E-4C80-949E-56AF6E4A6577}"/>
          </ac:picMkLst>
        </pc:picChg>
        <pc:picChg chg="add del mod">
          <ac:chgData name="권재승" userId="773a29d1-1d19-4285-a7ae-19973c008fd6" providerId="ADAL" clId="{779E41C9-2E58-4BCB-988A-FBC1BBCA2A10}" dt="2020-01-31T16:37:48.938" v="2209" actId="478"/>
          <ac:picMkLst>
            <pc:docMk/>
            <pc:sldMk cId="2816753360" sldId="406"/>
            <ac:picMk id="45" creationId="{EE0E5B59-1399-40C4-85AB-B7B426F80382}"/>
          </ac:picMkLst>
        </pc:picChg>
        <pc:picChg chg="del">
          <ac:chgData name="권재승" userId="773a29d1-1d19-4285-a7ae-19973c008fd6" providerId="ADAL" clId="{779E41C9-2E58-4BCB-988A-FBC1BBCA2A10}" dt="2020-01-31T16:33:10.983" v="1969" actId="478"/>
          <ac:picMkLst>
            <pc:docMk/>
            <pc:sldMk cId="2816753360" sldId="406"/>
            <ac:picMk id="63" creationId="{48C43E74-6352-4398-BB18-0FD2ED4646D9}"/>
          </ac:picMkLst>
        </pc:picChg>
        <pc:cxnChg chg="add del mod">
          <ac:chgData name="권재승" userId="773a29d1-1d19-4285-a7ae-19973c008fd6" providerId="ADAL" clId="{779E41C9-2E58-4BCB-988A-FBC1BBCA2A10}" dt="2020-01-31T16:39:01.968" v="2248" actId="1037"/>
          <ac:cxnSpMkLst>
            <pc:docMk/>
            <pc:sldMk cId="2816753360" sldId="406"/>
            <ac:cxnSpMk id="53" creationId="{6A5CEE80-4359-44B0-AF24-74AFDEFDF2CD}"/>
          </ac:cxnSpMkLst>
        </pc:cxnChg>
      </pc:sldChg>
      <pc:sldChg chg="addSp delSp modSp add">
        <pc:chgData name="권재승" userId="773a29d1-1d19-4285-a7ae-19973c008fd6" providerId="ADAL" clId="{779E41C9-2E58-4BCB-988A-FBC1BBCA2A10}" dt="2020-02-01T03:45:50.047" v="8743" actId="20577"/>
        <pc:sldMkLst>
          <pc:docMk/>
          <pc:sldMk cId="4000752166" sldId="407"/>
        </pc:sldMkLst>
        <pc:spChg chg="del">
          <ac:chgData name="권재승" userId="773a29d1-1d19-4285-a7ae-19973c008fd6" providerId="ADAL" clId="{779E41C9-2E58-4BCB-988A-FBC1BBCA2A10}" dt="2020-01-31T16:45:33.660" v="2403" actId="478"/>
          <ac:spMkLst>
            <pc:docMk/>
            <pc:sldMk cId="4000752166" sldId="407"/>
            <ac:spMk id="4" creationId="{309F5052-585B-4EF3-B712-95238687A4D9}"/>
          </ac:spMkLst>
        </pc:spChg>
        <pc:spChg chg="add mod">
          <ac:chgData name="권재승" userId="773a29d1-1d19-4285-a7ae-19973c008fd6" providerId="ADAL" clId="{779E41C9-2E58-4BCB-988A-FBC1BBCA2A10}" dt="2020-01-31T16:45:10.201" v="2400" actId="1076"/>
          <ac:spMkLst>
            <pc:docMk/>
            <pc:sldMk cId="4000752166" sldId="407"/>
            <ac:spMk id="25" creationId="{6C271085-57F3-4F91-B263-45EB9CDFD5D5}"/>
          </ac:spMkLst>
        </pc:spChg>
        <pc:spChg chg="mod">
          <ac:chgData name="권재승" userId="773a29d1-1d19-4285-a7ae-19973c008fd6" providerId="ADAL" clId="{779E41C9-2E58-4BCB-988A-FBC1BBCA2A10}" dt="2020-01-31T16:44:33.217" v="2387" actId="20577"/>
          <ac:spMkLst>
            <pc:docMk/>
            <pc:sldMk cId="4000752166" sldId="407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50.047" v="8743" actId="20577"/>
          <ac:spMkLst>
            <pc:docMk/>
            <pc:sldMk cId="4000752166" sldId="407"/>
            <ac:spMk id="32" creationId="{D9014731-AA4C-499C-A596-FD3A8FF05853}"/>
          </ac:spMkLst>
        </pc:spChg>
        <pc:spChg chg="mod">
          <ac:chgData name="권재승" userId="773a29d1-1d19-4285-a7ae-19973c008fd6" providerId="ADAL" clId="{779E41C9-2E58-4BCB-988A-FBC1BBCA2A10}" dt="2020-01-31T16:45:31.691" v="2402" actId="1076"/>
          <ac:spMkLst>
            <pc:docMk/>
            <pc:sldMk cId="4000752166" sldId="407"/>
            <ac:spMk id="46" creationId="{7B5B1721-6972-4593-9F0D-90EC838D2BC4}"/>
          </ac:spMkLst>
        </pc:spChg>
        <pc:spChg chg="del">
          <ac:chgData name="권재승" userId="773a29d1-1d19-4285-a7ae-19973c008fd6" providerId="ADAL" clId="{779E41C9-2E58-4BCB-988A-FBC1BBCA2A10}" dt="2020-01-31T16:45:33.660" v="2403" actId="478"/>
          <ac:spMkLst>
            <pc:docMk/>
            <pc:sldMk cId="4000752166" sldId="407"/>
            <ac:spMk id="47" creationId="{3E8590A9-1768-4888-B2FC-A2219FBCDE64}"/>
          </ac:spMkLst>
        </pc:spChg>
        <pc:spChg chg="mod">
          <ac:chgData name="권재승" userId="773a29d1-1d19-4285-a7ae-19973c008fd6" providerId="ADAL" clId="{779E41C9-2E58-4BCB-988A-FBC1BBCA2A10}" dt="2020-01-31T16:43:41.822" v="2325" actId="20577"/>
          <ac:spMkLst>
            <pc:docMk/>
            <pc:sldMk cId="4000752166" sldId="407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6:43:36.365" v="2320" actId="21"/>
          <ac:spMkLst>
            <pc:docMk/>
            <pc:sldMk cId="4000752166" sldId="407"/>
            <ac:spMk id="59" creationId="{A2181FFE-FE0B-4AAE-986A-2CF8076695D5}"/>
          </ac:spMkLst>
        </pc:spChg>
        <pc:spChg chg="del">
          <ac:chgData name="권재승" userId="773a29d1-1d19-4285-a7ae-19973c008fd6" providerId="ADAL" clId="{779E41C9-2E58-4BCB-988A-FBC1BBCA2A10}" dt="2020-01-31T16:45:33.660" v="2403" actId="478"/>
          <ac:spMkLst>
            <pc:docMk/>
            <pc:sldMk cId="4000752166" sldId="407"/>
            <ac:spMk id="62" creationId="{29E00838-DD86-4D52-8F0A-563524D9D130}"/>
          </ac:spMkLst>
        </pc:spChg>
        <pc:spChg chg="mod">
          <ac:chgData name="권재승" userId="773a29d1-1d19-4285-a7ae-19973c008fd6" providerId="ADAL" clId="{779E41C9-2E58-4BCB-988A-FBC1BBCA2A10}" dt="2020-01-31T16:43:39.521" v="2323" actId="20577"/>
          <ac:spMkLst>
            <pc:docMk/>
            <pc:sldMk cId="4000752166" sldId="407"/>
            <ac:spMk id="92" creationId="{646913F7-8FC4-48B5-A5F0-FD064CF44277}"/>
          </ac:spMkLst>
        </pc:spChg>
        <pc:picChg chg="del">
          <ac:chgData name="권재승" userId="773a29d1-1d19-4285-a7ae-19973c008fd6" providerId="ADAL" clId="{779E41C9-2E58-4BCB-988A-FBC1BBCA2A10}" dt="2020-01-31T16:44:50.496" v="2388" actId="478"/>
          <ac:picMkLst>
            <pc:docMk/>
            <pc:sldMk cId="4000752166" sldId="407"/>
            <ac:picMk id="2" creationId="{38334A67-97EE-4B46-B04A-A203552A4654}"/>
          </ac:picMkLst>
        </pc:picChg>
        <pc:picChg chg="add mod">
          <ac:chgData name="권재승" userId="773a29d1-1d19-4285-a7ae-19973c008fd6" providerId="ADAL" clId="{779E41C9-2E58-4BCB-988A-FBC1BBCA2A10}" dt="2020-01-31T16:46:05.137" v="2413" actId="1076"/>
          <ac:picMkLst>
            <pc:docMk/>
            <pc:sldMk cId="4000752166" sldId="407"/>
            <ac:picMk id="3" creationId="{A0D738E0-FCE6-4664-A089-E0752A0299AB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47.638" v="8741" actId="20577"/>
        <pc:sldMkLst>
          <pc:docMk/>
          <pc:sldMk cId="2891002894" sldId="408"/>
        </pc:sldMkLst>
        <pc:spChg chg="del">
          <ac:chgData name="권재승" userId="773a29d1-1d19-4285-a7ae-19973c008fd6" providerId="ADAL" clId="{779E41C9-2E58-4BCB-988A-FBC1BBCA2A10}" dt="2020-01-31T16:48:19.216" v="2424" actId="478"/>
          <ac:spMkLst>
            <pc:docMk/>
            <pc:sldMk cId="2891002894" sldId="408"/>
            <ac:spMk id="4" creationId="{309F5052-585B-4EF3-B712-95238687A4D9}"/>
          </ac:spMkLst>
        </pc:spChg>
        <pc:spChg chg="add mod">
          <ac:chgData name="권재승" userId="773a29d1-1d19-4285-a7ae-19973c008fd6" providerId="ADAL" clId="{779E41C9-2E58-4BCB-988A-FBC1BBCA2A10}" dt="2020-01-31T16:49:39.322" v="2465" actId="14100"/>
          <ac:spMkLst>
            <pc:docMk/>
            <pc:sldMk cId="2891002894" sldId="408"/>
            <ac:spMk id="26" creationId="{0BD14A1B-A507-40BA-A56E-8CA654D44094}"/>
          </ac:spMkLst>
        </pc:spChg>
        <pc:spChg chg="add mod">
          <ac:chgData name="권재승" userId="773a29d1-1d19-4285-a7ae-19973c008fd6" providerId="ADAL" clId="{779E41C9-2E58-4BCB-988A-FBC1BBCA2A10}" dt="2020-01-31T16:49:29.897" v="2464" actId="14100"/>
          <ac:spMkLst>
            <pc:docMk/>
            <pc:sldMk cId="2891002894" sldId="408"/>
            <ac:spMk id="27" creationId="{E6FECA29-36EB-42D1-B2DE-ACA0C24C9F35}"/>
          </ac:spMkLst>
        </pc:spChg>
        <pc:spChg chg="add del mod">
          <ac:chgData name="권재승" userId="773a29d1-1d19-4285-a7ae-19973c008fd6" providerId="ADAL" clId="{779E41C9-2E58-4BCB-988A-FBC1BBCA2A10}" dt="2020-01-31T16:50:04.689" v="2468" actId="478"/>
          <ac:spMkLst>
            <pc:docMk/>
            <pc:sldMk cId="2891002894" sldId="408"/>
            <ac:spMk id="28" creationId="{8641D332-997A-4B60-A9F5-D49562907EA2}"/>
          </ac:spMkLst>
        </pc:spChg>
        <pc:spChg chg="mod">
          <ac:chgData name="권재승" userId="773a29d1-1d19-4285-a7ae-19973c008fd6" providerId="ADAL" clId="{779E41C9-2E58-4BCB-988A-FBC1BBCA2A10}" dt="2020-01-31T16:48:49.465" v="2455" actId="20577"/>
          <ac:spMkLst>
            <pc:docMk/>
            <pc:sldMk cId="2891002894" sldId="408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47.638" v="8741" actId="20577"/>
          <ac:spMkLst>
            <pc:docMk/>
            <pc:sldMk cId="2891002894" sldId="408"/>
            <ac:spMk id="32" creationId="{D9014731-AA4C-499C-A596-FD3A8FF05853}"/>
          </ac:spMkLst>
        </pc:spChg>
        <pc:spChg chg="add mod">
          <ac:chgData name="권재승" userId="773a29d1-1d19-4285-a7ae-19973c008fd6" providerId="ADAL" clId="{779E41C9-2E58-4BCB-988A-FBC1BBCA2A10}" dt="2020-01-31T16:50:07.323" v="2470" actId="1076"/>
          <ac:spMkLst>
            <pc:docMk/>
            <pc:sldMk cId="2891002894" sldId="408"/>
            <ac:spMk id="33" creationId="{9B4E424A-01EC-4260-B7E8-0FDE58F46BA1}"/>
          </ac:spMkLst>
        </pc:spChg>
        <pc:spChg chg="add mod">
          <ac:chgData name="권재승" userId="773a29d1-1d19-4285-a7ae-19973c008fd6" providerId="ADAL" clId="{779E41C9-2E58-4BCB-988A-FBC1BBCA2A10}" dt="2020-01-31T16:50:56.666" v="2510" actId="1076"/>
          <ac:spMkLst>
            <pc:docMk/>
            <pc:sldMk cId="2891002894" sldId="408"/>
            <ac:spMk id="38" creationId="{2AAB394F-F19C-40FA-969E-B46360449A1F}"/>
          </ac:spMkLst>
        </pc:spChg>
        <pc:spChg chg="del">
          <ac:chgData name="권재승" userId="773a29d1-1d19-4285-a7ae-19973c008fd6" providerId="ADAL" clId="{779E41C9-2E58-4BCB-988A-FBC1BBCA2A10}" dt="2020-01-31T16:48:18.901" v="2423" actId="478"/>
          <ac:spMkLst>
            <pc:docMk/>
            <pc:sldMk cId="2891002894" sldId="408"/>
            <ac:spMk id="47" creationId="{3E8590A9-1768-4888-B2FC-A2219FBCDE64}"/>
          </ac:spMkLst>
        </pc:spChg>
        <pc:spChg chg="mod">
          <ac:chgData name="권재승" userId="773a29d1-1d19-4285-a7ae-19973c008fd6" providerId="ADAL" clId="{779E41C9-2E58-4BCB-988A-FBC1BBCA2A10}" dt="2020-01-31T16:46:20.582" v="2417" actId="20577"/>
          <ac:spMkLst>
            <pc:docMk/>
            <pc:sldMk cId="2891002894" sldId="408"/>
            <ac:spMk id="59" creationId="{A2181FFE-FE0B-4AAE-986A-2CF8076695D5}"/>
          </ac:spMkLst>
        </pc:spChg>
        <pc:spChg chg="del">
          <ac:chgData name="권재승" userId="773a29d1-1d19-4285-a7ae-19973c008fd6" providerId="ADAL" clId="{779E41C9-2E58-4BCB-988A-FBC1BBCA2A10}" dt="2020-01-31T16:48:18.529" v="2422" actId="478"/>
          <ac:spMkLst>
            <pc:docMk/>
            <pc:sldMk cId="2891002894" sldId="408"/>
            <ac:spMk id="62" creationId="{29E00838-DD86-4D52-8F0A-563524D9D130}"/>
          </ac:spMkLst>
        </pc:spChg>
        <pc:spChg chg="mod">
          <ac:chgData name="권재승" userId="773a29d1-1d19-4285-a7ae-19973c008fd6" providerId="ADAL" clId="{779E41C9-2E58-4BCB-988A-FBC1BBCA2A10}" dt="2020-01-31T16:46:24.957" v="2420" actId="20577"/>
          <ac:spMkLst>
            <pc:docMk/>
            <pc:sldMk cId="2891002894" sldId="408"/>
            <ac:spMk id="92" creationId="{646913F7-8FC4-48B5-A5F0-FD064CF44277}"/>
          </ac:spMkLst>
        </pc:spChg>
        <pc:picChg chg="del">
          <ac:chgData name="권재승" userId="773a29d1-1d19-4285-a7ae-19973c008fd6" providerId="ADAL" clId="{779E41C9-2E58-4BCB-988A-FBC1BBCA2A10}" dt="2020-01-31T16:48:17.209" v="2421" actId="478"/>
          <ac:picMkLst>
            <pc:docMk/>
            <pc:sldMk cId="2891002894" sldId="408"/>
            <ac:picMk id="2" creationId="{38334A67-97EE-4B46-B04A-A203552A4654}"/>
          </ac:picMkLst>
        </pc:picChg>
        <pc:picChg chg="add">
          <ac:chgData name="권재승" userId="773a29d1-1d19-4285-a7ae-19973c008fd6" providerId="ADAL" clId="{779E41C9-2E58-4BCB-988A-FBC1BBCA2A10}" dt="2020-01-31T16:48:19.798" v="2425"/>
          <ac:picMkLst>
            <pc:docMk/>
            <pc:sldMk cId="2891002894" sldId="408"/>
            <ac:picMk id="3" creationId="{9825256A-C49D-4CE4-8629-54B0D3AD4C42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45.840" v="8739" actId="20577"/>
        <pc:sldMkLst>
          <pc:docMk/>
          <pc:sldMk cId="3155738990" sldId="409"/>
        </pc:sldMkLst>
        <pc:spChg chg="add mod">
          <ac:chgData name="권재승" userId="773a29d1-1d19-4285-a7ae-19973c008fd6" providerId="ADAL" clId="{779E41C9-2E58-4BCB-988A-FBC1BBCA2A10}" dt="2020-01-31T16:58:42.386" v="2902" actId="1076"/>
          <ac:spMkLst>
            <pc:docMk/>
            <pc:sldMk cId="3155738990" sldId="409"/>
            <ac:spMk id="2" creationId="{C8930BBB-FB9D-4155-96A7-ABF93AFEECCC}"/>
          </ac:spMkLst>
        </pc:spChg>
        <pc:spChg chg="add mod">
          <ac:chgData name="권재승" userId="773a29d1-1d19-4285-a7ae-19973c008fd6" providerId="ADAL" clId="{779E41C9-2E58-4BCB-988A-FBC1BBCA2A10}" dt="2020-01-31T17:00:35.871" v="2928" actId="1036"/>
          <ac:spMkLst>
            <pc:docMk/>
            <pc:sldMk cId="3155738990" sldId="409"/>
            <ac:spMk id="3" creationId="{BB35EC38-3EF0-474A-AB64-C28AADF15F87}"/>
          </ac:spMkLst>
        </pc:spChg>
        <pc:spChg chg="mod">
          <ac:chgData name="권재승" userId="773a29d1-1d19-4285-a7ae-19973c008fd6" providerId="ADAL" clId="{779E41C9-2E58-4BCB-988A-FBC1BBCA2A10}" dt="2020-01-31T16:51:57.068" v="2513"/>
          <ac:spMkLst>
            <pc:docMk/>
            <pc:sldMk cId="3155738990" sldId="409"/>
            <ac:spMk id="24" creationId="{152DE8B9-6B21-4ACE-A7CC-855474BFCAD4}"/>
          </ac:spMkLst>
        </pc:spChg>
        <pc:spChg chg="del">
          <ac:chgData name="권재승" userId="773a29d1-1d19-4285-a7ae-19973c008fd6" providerId="ADAL" clId="{779E41C9-2E58-4BCB-988A-FBC1BBCA2A10}" dt="2020-01-31T16:52:07.621" v="2514" actId="478"/>
          <ac:spMkLst>
            <pc:docMk/>
            <pc:sldMk cId="3155738990" sldId="409"/>
            <ac:spMk id="26" creationId="{DB6803B7-B45D-439D-8E1D-7B66206FFC23}"/>
          </ac:spMkLst>
        </pc:spChg>
        <pc:spChg chg="del">
          <ac:chgData name="권재승" userId="773a29d1-1d19-4285-a7ae-19973c008fd6" providerId="ADAL" clId="{779E41C9-2E58-4BCB-988A-FBC1BBCA2A10}" dt="2020-01-31T16:52:07.621" v="2514" actId="478"/>
          <ac:spMkLst>
            <pc:docMk/>
            <pc:sldMk cId="3155738990" sldId="409"/>
            <ac:spMk id="27" creationId="{F3EEBDE5-BED1-4B30-AB1A-BF128E698E78}"/>
          </ac:spMkLst>
        </pc:spChg>
        <pc:spChg chg="del">
          <ac:chgData name="권재승" userId="773a29d1-1d19-4285-a7ae-19973c008fd6" providerId="ADAL" clId="{779E41C9-2E58-4BCB-988A-FBC1BBCA2A10}" dt="2020-01-31T16:52:07.621" v="2514" actId="478"/>
          <ac:spMkLst>
            <pc:docMk/>
            <pc:sldMk cId="3155738990" sldId="409"/>
            <ac:spMk id="28" creationId="{0EB5E894-C0A9-4FB5-BB2D-833D6AE0C862}"/>
          </ac:spMkLst>
        </pc:spChg>
        <pc:spChg chg="mod">
          <ac:chgData name="권재승" userId="773a29d1-1d19-4285-a7ae-19973c008fd6" providerId="ADAL" clId="{779E41C9-2E58-4BCB-988A-FBC1BBCA2A10}" dt="2020-01-31T17:00:44.179" v="2929"/>
          <ac:spMkLst>
            <pc:docMk/>
            <pc:sldMk cId="3155738990" sldId="409"/>
            <ac:spMk id="30" creationId="{392EC1F0-B288-46F7-BA81-74BF5A58D7B2}"/>
          </ac:spMkLst>
        </pc:spChg>
        <pc:spChg chg="mod">
          <ac:chgData name="권재승" userId="773a29d1-1d19-4285-a7ae-19973c008fd6" providerId="ADAL" clId="{779E41C9-2E58-4BCB-988A-FBC1BBCA2A10}" dt="2020-01-31T16:56:41.099" v="2746"/>
          <ac:spMkLst>
            <pc:docMk/>
            <pc:sldMk cId="3155738990" sldId="409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45.840" v="8739" actId="20577"/>
          <ac:spMkLst>
            <pc:docMk/>
            <pc:sldMk cId="3155738990" sldId="409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6:52:07.621" v="2514" actId="478"/>
          <ac:spMkLst>
            <pc:docMk/>
            <pc:sldMk cId="3155738990" sldId="409"/>
            <ac:spMk id="33" creationId="{300BB8DB-72C7-4F4C-BC88-052CA02EE586}"/>
          </ac:spMkLst>
        </pc:spChg>
        <pc:spChg chg="add del">
          <ac:chgData name="권재승" userId="773a29d1-1d19-4285-a7ae-19973c008fd6" providerId="ADAL" clId="{779E41C9-2E58-4BCB-988A-FBC1BBCA2A10}" dt="2020-01-31T16:53:07.973" v="2565"/>
          <ac:spMkLst>
            <pc:docMk/>
            <pc:sldMk cId="3155738990" sldId="409"/>
            <ac:spMk id="34" creationId="{1522FA17-A24D-4BCF-9982-10B3A72F37F0}"/>
          </ac:spMkLst>
        </pc:spChg>
        <pc:spChg chg="add del">
          <ac:chgData name="권재승" userId="773a29d1-1d19-4285-a7ae-19973c008fd6" providerId="ADAL" clId="{779E41C9-2E58-4BCB-988A-FBC1BBCA2A10}" dt="2020-01-31T16:53:07.973" v="2565"/>
          <ac:spMkLst>
            <pc:docMk/>
            <pc:sldMk cId="3155738990" sldId="409"/>
            <ac:spMk id="35" creationId="{94F75990-1331-4575-B541-EC9778352FB6}"/>
          </ac:spMkLst>
        </pc:spChg>
        <pc:spChg chg="add del">
          <ac:chgData name="권재승" userId="773a29d1-1d19-4285-a7ae-19973c008fd6" providerId="ADAL" clId="{779E41C9-2E58-4BCB-988A-FBC1BBCA2A10}" dt="2020-01-31T16:53:07.973" v="2565"/>
          <ac:spMkLst>
            <pc:docMk/>
            <pc:sldMk cId="3155738990" sldId="409"/>
            <ac:spMk id="36" creationId="{76969715-9292-4206-A013-D52A05F914AC}"/>
          </ac:spMkLst>
        </pc:spChg>
        <pc:spChg chg="add del">
          <ac:chgData name="권재승" userId="773a29d1-1d19-4285-a7ae-19973c008fd6" providerId="ADAL" clId="{779E41C9-2E58-4BCB-988A-FBC1BBCA2A10}" dt="2020-01-31T16:53:07.973" v="2565"/>
          <ac:spMkLst>
            <pc:docMk/>
            <pc:sldMk cId="3155738990" sldId="409"/>
            <ac:spMk id="37" creationId="{39E349C3-5956-4483-8C4E-13EFEC3377E3}"/>
          </ac:spMkLst>
        </pc:spChg>
        <pc:spChg chg="del mod">
          <ac:chgData name="권재승" userId="773a29d1-1d19-4285-a7ae-19973c008fd6" providerId="ADAL" clId="{779E41C9-2E58-4BCB-988A-FBC1BBCA2A10}" dt="2020-01-31T18:11:27.803" v="5547" actId="478"/>
          <ac:spMkLst>
            <pc:docMk/>
            <pc:sldMk cId="3155738990" sldId="409"/>
            <ac:spMk id="40" creationId="{E72EBF21-4E29-4784-B2FF-1E6879BF1235}"/>
          </ac:spMkLst>
        </pc:spChg>
        <pc:spChg chg="del mod">
          <ac:chgData name="권재승" userId="773a29d1-1d19-4285-a7ae-19973c008fd6" providerId="ADAL" clId="{779E41C9-2E58-4BCB-988A-FBC1BBCA2A10}" dt="2020-01-31T17:57:59.559" v="5147" actId="478"/>
          <ac:spMkLst>
            <pc:docMk/>
            <pc:sldMk cId="3155738990" sldId="409"/>
            <ac:spMk id="41" creationId="{9BFB0EC9-E687-436C-96CE-534272E8A8E6}"/>
          </ac:spMkLst>
        </pc:spChg>
        <pc:spChg chg="add del">
          <ac:chgData name="권재승" userId="773a29d1-1d19-4285-a7ae-19973c008fd6" providerId="ADAL" clId="{779E41C9-2E58-4BCB-988A-FBC1BBCA2A10}" dt="2020-01-31T16:56:47.241" v="2753" actId="478"/>
          <ac:spMkLst>
            <pc:docMk/>
            <pc:sldMk cId="3155738990" sldId="409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6:53:16.340" v="2594"/>
          <ac:spMkLst>
            <pc:docMk/>
            <pc:sldMk cId="3155738990" sldId="409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6:53:51.892" v="2619"/>
          <ac:spMkLst>
            <pc:docMk/>
            <pc:sldMk cId="3155738990" sldId="409"/>
            <ac:spMk id="51" creationId="{32A19140-89ED-434D-B10D-AB41F9EDEE1B}"/>
          </ac:spMkLst>
        </pc:spChg>
        <pc:spChg chg="del">
          <ac:chgData name="권재승" userId="773a29d1-1d19-4285-a7ae-19973c008fd6" providerId="ADAL" clId="{779E41C9-2E58-4BCB-988A-FBC1BBCA2A10}" dt="2020-01-31T16:56:45.450" v="2751" actId="478"/>
          <ac:spMkLst>
            <pc:docMk/>
            <pc:sldMk cId="3155738990" sldId="409"/>
            <ac:spMk id="52" creationId="{68E1D340-E7B0-4ABC-8BCC-11225C2B18E7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54" creationId="{F40F3471-F6F8-4FCB-9733-B749875E95AF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55" creationId="{B39E01C4-B6B8-42E4-80DB-8BBC7CC05EE5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58" creationId="{C6EFE195-09D4-46AA-97D0-325D3C97FDD1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59" creationId="{A2181FFE-FE0B-4AAE-986A-2CF8076695D5}"/>
          </ac:spMkLst>
        </pc:spChg>
        <pc:spChg chg="del">
          <ac:chgData name="권재승" userId="773a29d1-1d19-4285-a7ae-19973c008fd6" providerId="ADAL" clId="{779E41C9-2E58-4BCB-988A-FBC1BBCA2A10}" dt="2020-01-31T16:56:51.516" v="2756" actId="478"/>
          <ac:spMkLst>
            <pc:docMk/>
            <pc:sldMk cId="3155738990" sldId="409"/>
            <ac:spMk id="61" creationId="{27EA8982-B6B1-4B63-B9F6-1C289EC40EF0}"/>
          </ac:spMkLst>
        </pc:spChg>
        <pc:spChg chg="del">
          <ac:chgData name="권재승" userId="773a29d1-1d19-4285-a7ae-19973c008fd6" providerId="ADAL" clId="{779E41C9-2E58-4BCB-988A-FBC1BBCA2A10}" dt="2020-01-31T16:56:48.556" v="2754" actId="478"/>
          <ac:spMkLst>
            <pc:docMk/>
            <pc:sldMk cId="3155738990" sldId="409"/>
            <ac:spMk id="62" creationId="{29E00838-DD86-4D52-8F0A-563524D9D130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91" creationId="{D89A68BE-3DC5-4459-9CEC-113922056234}"/>
          </ac:spMkLst>
        </pc:spChg>
        <pc:spChg chg="add del">
          <ac:chgData name="권재승" userId="773a29d1-1d19-4285-a7ae-19973c008fd6" providerId="ADAL" clId="{779E41C9-2E58-4BCB-988A-FBC1BBCA2A10}" dt="2020-01-31T16:53:07.242" v="2564" actId="478"/>
          <ac:spMkLst>
            <pc:docMk/>
            <pc:sldMk cId="3155738990" sldId="409"/>
            <ac:spMk id="92" creationId="{646913F7-8FC4-48B5-A5F0-FD064CF44277}"/>
          </ac:spMkLst>
        </pc:spChg>
        <pc:picChg chg="add mod">
          <ac:chgData name="권재승" userId="773a29d1-1d19-4285-a7ae-19973c008fd6" providerId="ADAL" clId="{779E41C9-2E58-4BCB-988A-FBC1BBCA2A10}" dt="2020-01-31T17:00:35.871" v="2928" actId="1036"/>
          <ac:picMkLst>
            <pc:docMk/>
            <pc:sldMk cId="3155738990" sldId="409"/>
            <ac:picMk id="4" creationId="{663D6F59-5038-4DE0-A19A-0FFE6FE546C6}"/>
          </ac:picMkLst>
        </pc:picChg>
        <pc:picChg chg="del">
          <ac:chgData name="권재승" userId="773a29d1-1d19-4285-a7ae-19973c008fd6" providerId="ADAL" clId="{779E41C9-2E58-4BCB-988A-FBC1BBCA2A10}" dt="2020-01-31T16:56:42.606" v="2748" actId="478"/>
          <ac:picMkLst>
            <pc:docMk/>
            <pc:sldMk cId="3155738990" sldId="409"/>
            <ac:picMk id="43" creationId="{B685AEEF-61A9-4F30-8416-72558B0B7A2C}"/>
          </ac:picMkLst>
        </pc:picChg>
        <pc:picChg chg="del">
          <ac:chgData name="권재승" userId="773a29d1-1d19-4285-a7ae-19973c008fd6" providerId="ADAL" clId="{779E41C9-2E58-4BCB-988A-FBC1BBCA2A10}" dt="2020-01-31T16:56:49.567" v="2755" actId="478"/>
          <ac:picMkLst>
            <pc:docMk/>
            <pc:sldMk cId="3155738990" sldId="409"/>
            <ac:picMk id="44" creationId="{F3BFB43E-7D7E-4C80-949E-56AF6E4A6577}"/>
          </ac:picMkLst>
        </pc:picChg>
        <pc:picChg chg="del">
          <ac:chgData name="권재승" userId="773a29d1-1d19-4285-a7ae-19973c008fd6" providerId="ADAL" clId="{779E41C9-2E58-4BCB-988A-FBC1BBCA2A10}" dt="2020-01-31T16:56:42.190" v="2747" actId="478"/>
          <ac:picMkLst>
            <pc:docMk/>
            <pc:sldMk cId="3155738990" sldId="409"/>
            <ac:picMk id="63" creationId="{48C43E74-6352-4398-BB18-0FD2ED4646D9}"/>
          </ac:picMkLst>
        </pc:picChg>
        <pc:cxnChg chg="add del mod">
          <ac:chgData name="권재승" userId="773a29d1-1d19-4285-a7ae-19973c008fd6" providerId="ADAL" clId="{779E41C9-2E58-4BCB-988A-FBC1BBCA2A10}" dt="2020-01-31T16:53:07.242" v="2564" actId="478"/>
          <ac:cxnSpMkLst>
            <pc:docMk/>
            <pc:sldMk cId="3155738990" sldId="409"/>
            <ac:cxnSpMk id="53" creationId="{6A5CEE80-4359-44B0-AF24-74AFDEFDF2CD}"/>
          </ac:cxnSpMkLst>
        </pc:cxnChg>
      </pc:sldChg>
      <pc:sldChg chg="addSp delSp modSp add">
        <pc:chgData name="권재승" userId="773a29d1-1d19-4285-a7ae-19973c008fd6" providerId="ADAL" clId="{779E41C9-2E58-4BCB-988A-FBC1BBCA2A10}" dt="2020-02-01T03:45:41.187" v="8735" actId="20577"/>
        <pc:sldMkLst>
          <pc:docMk/>
          <pc:sldMk cId="3736556826" sldId="410"/>
        </pc:sldMkLst>
        <pc:spChg chg="mod">
          <ac:chgData name="권재승" userId="773a29d1-1d19-4285-a7ae-19973c008fd6" providerId="ADAL" clId="{779E41C9-2E58-4BCB-988A-FBC1BBCA2A10}" dt="2020-01-31T17:01:32.840" v="2936" actId="20577"/>
          <ac:spMkLst>
            <pc:docMk/>
            <pc:sldMk cId="3736556826" sldId="410"/>
            <ac:spMk id="2" creationId="{C8930BBB-FB9D-4155-96A7-ABF93AFEECCC}"/>
          </ac:spMkLst>
        </pc:spChg>
        <pc:spChg chg="del mod">
          <ac:chgData name="권재승" userId="773a29d1-1d19-4285-a7ae-19973c008fd6" providerId="ADAL" clId="{779E41C9-2E58-4BCB-988A-FBC1BBCA2A10}" dt="2020-01-31T17:00:58.923" v="2935" actId="478"/>
          <ac:spMkLst>
            <pc:docMk/>
            <pc:sldMk cId="3736556826" sldId="410"/>
            <ac:spMk id="3" creationId="{BB35EC38-3EF0-474A-AB64-C28AADF15F87}"/>
          </ac:spMkLst>
        </pc:spChg>
        <pc:spChg chg="mod">
          <ac:chgData name="권재승" userId="773a29d1-1d19-4285-a7ae-19973c008fd6" providerId="ADAL" clId="{779E41C9-2E58-4BCB-988A-FBC1BBCA2A10}" dt="2020-02-01T03:45:41.187" v="8735" actId="20577"/>
          <ac:spMkLst>
            <pc:docMk/>
            <pc:sldMk cId="3736556826" sldId="410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1:00.518" v="5543" actId="478"/>
          <ac:spMkLst>
            <pc:docMk/>
            <pc:sldMk cId="3736556826" sldId="410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55.881" v="5146" actId="478"/>
          <ac:spMkLst>
            <pc:docMk/>
            <pc:sldMk cId="3736556826" sldId="410"/>
            <ac:spMk id="41" creationId="{9BFB0EC9-E687-436C-96CE-534272E8A8E6}"/>
          </ac:spMkLst>
        </pc:spChg>
        <pc:spChg chg="add del">
          <ac:chgData name="권재승" userId="773a29d1-1d19-4285-a7ae-19973c008fd6" providerId="ADAL" clId="{779E41C9-2E58-4BCB-988A-FBC1BBCA2A10}" dt="2020-01-31T17:01:34.382" v="2937" actId="478"/>
          <ac:spMkLst>
            <pc:docMk/>
            <pc:sldMk cId="3736556826" sldId="410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7:20:34.859" v="3284" actId="20577"/>
          <ac:spMkLst>
            <pc:docMk/>
            <pc:sldMk cId="3736556826" sldId="410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7:20:38.126" v="3287" actId="20577"/>
          <ac:spMkLst>
            <pc:docMk/>
            <pc:sldMk cId="3736556826" sldId="410"/>
            <ac:spMk id="92" creationId="{646913F7-8FC4-48B5-A5F0-FD064CF44277}"/>
          </ac:spMkLst>
        </pc:spChg>
        <pc:picChg chg="del">
          <ac:chgData name="권재승" userId="773a29d1-1d19-4285-a7ae-19973c008fd6" providerId="ADAL" clId="{779E41C9-2E58-4BCB-988A-FBC1BBCA2A10}" dt="2020-01-31T17:00:55.283" v="2931" actId="478"/>
          <ac:picMkLst>
            <pc:docMk/>
            <pc:sldMk cId="3736556826" sldId="410"/>
            <ac:picMk id="4" creationId="{663D6F59-5038-4DE0-A19A-0FFE6FE546C6}"/>
          </ac:picMkLst>
        </pc:picChg>
        <pc:picChg chg="add mod">
          <ac:chgData name="권재승" userId="773a29d1-1d19-4285-a7ae-19973c008fd6" providerId="ADAL" clId="{779E41C9-2E58-4BCB-988A-FBC1BBCA2A10}" dt="2020-01-31T17:02:21.595" v="2942" actId="1076"/>
          <ac:picMkLst>
            <pc:docMk/>
            <pc:sldMk cId="3736556826" sldId="410"/>
            <ac:picMk id="6" creationId="{A514922B-D002-4671-B2D4-C5006B84B81E}"/>
          </ac:picMkLst>
        </pc:picChg>
        <pc:picChg chg="add mod">
          <ac:chgData name="권재승" userId="773a29d1-1d19-4285-a7ae-19973c008fd6" providerId="ADAL" clId="{779E41C9-2E58-4BCB-988A-FBC1BBCA2A10}" dt="2020-01-31T17:02:54.650" v="2951" actId="1035"/>
          <ac:picMkLst>
            <pc:docMk/>
            <pc:sldMk cId="3736556826" sldId="410"/>
            <ac:picMk id="7" creationId="{84C9EA8B-C30E-4048-B3A2-2EA315A6BE51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32.159" v="8733" actId="20577"/>
        <pc:sldMkLst>
          <pc:docMk/>
          <pc:sldMk cId="1842236524" sldId="411"/>
        </pc:sldMkLst>
        <pc:spChg chg="add mod">
          <ac:chgData name="권재승" userId="773a29d1-1d19-4285-a7ae-19973c008fd6" providerId="ADAL" clId="{779E41C9-2E58-4BCB-988A-FBC1BBCA2A10}" dt="2020-01-31T17:39:41.157" v="4367" actId="1035"/>
          <ac:spMkLst>
            <pc:docMk/>
            <pc:sldMk cId="1842236524" sldId="411"/>
            <ac:spMk id="8" creationId="{71473F57-0E5D-43EB-96DF-F1D3F283C903}"/>
          </ac:spMkLst>
        </pc:spChg>
        <pc:spChg chg="mod">
          <ac:chgData name="권재승" userId="773a29d1-1d19-4285-a7ae-19973c008fd6" providerId="ADAL" clId="{779E41C9-2E58-4BCB-988A-FBC1BBCA2A10}" dt="2020-02-01T03:45:32.159" v="8733" actId="20577"/>
          <ac:spMkLst>
            <pc:docMk/>
            <pc:sldMk cId="1842236524" sldId="411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1:03.321" v="5544" actId="478"/>
          <ac:spMkLst>
            <pc:docMk/>
            <pc:sldMk cId="1842236524" sldId="411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53.530" v="5145" actId="478"/>
          <ac:spMkLst>
            <pc:docMk/>
            <pc:sldMk cId="1842236524" sldId="411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03:45.917" v="2964" actId="20577"/>
          <ac:spMkLst>
            <pc:docMk/>
            <pc:sldMk cId="1842236524" sldId="411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7:03:41.267" v="2961" actId="20577"/>
          <ac:spMkLst>
            <pc:docMk/>
            <pc:sldMk cId="1842236524" sldId="411"/>
            <ac:spMk id="59" creationId="{A2181FFE-FE0B-4AAE-986A-2CF8076695D5}"/>
          </ac:spMkLst>
        </pc:spChg>
        <pc:spChg chg="mod">
          <ac:chgData name="권재승" userId="773a29d1-1d19-4285-a7ae-19973c008fd6" providerId="ADAL" clId="{779E41C9-2E58-4BCB-988A-FBC1BBCA2A10}" dt="2020-01-31T17:03:35.819" v="2958" actId="20577"/>
          <ac:spMkLst>
            <pc:docMk/>
            <pc:sldMk cId="1842236524" sldId="411"/>
            <ac:spMk id="92" creationId="{646913F7-8FC4-48B5-A5F0-FD064CF44277}"/>
          </ac:spMkLst>
        </pc:spChg>
        <pc:picChg chg="add mod">
          <ac:chgData name="권재승" userId="773a29d1-1d19-4285-a7ae-19973c008fd6" providerId="ADAL" clId="{779E41C9-2E58-4BCB-988A-FBC1BBCA2A10}" dt="2020-01-31T17:04:30.801" v="2972" actId="1076"/>
          <ac:picMkLst>
            <pc:docMk/>
            <pc:sldMk cId="1842236524" sldId="411"/>
            <ac:picMk id="3" creationId="{F42BC49A-CAA5-4F2A-8D3E-BD9CE09A2725}"/>
          </ac:picMkLst>
        </pc:picChg>
        <pc:picChg chg="add mod">
          <ac:chgData name="권재승" userId="773a29d1-1d19-4285-a7ae-19973c008fd6" providerId="ADAL" clId="{779E41C9-2E58-4BCB-988A-FBC1BBCA2A10}" dt="2020-01-31T17:04:47.627" v="2976" actId="14100"/>
          <ac:picMkLst>
            <pc:docMk/>
            <pc:sldMk cId="1842236524" sldId="411"/>
            <ac:picMk id="4" creationId="{A468D053-E1A2-41F9-8E1F-E64916956732}"/>
          </ac:picMkLst>
        </pc:picChg>
        <pc:picChg chg="del">
          <ac:chgData name="권재승" userId="773a29d1-1d19-4285-a7ae-19973c008fd6" providerId="ADAL" clId="{779E41C9-2E58-4BCB-988A-FBC1BBCA2A10}" dt="2020-01-31T17:03:55.073" v="2966" actId="478"/>
          <ac:picMkLst>
            <pc:docMk/>
            <pc:sldMk cId="1842236524" sldId="411"/>
            <ac:picMk id="6" creationId="{A514922B-D002-4671-B2D4-C5006B84B81E}"/>
          </ac:picMkLst>
        </pc:picChg>
        <pc:picChg chg="del">
          <ac:chgData name="권재승" userId="773a29d1-1d19-4285-a7ae-19973c008fd6" providerId="ADAL" clId="{779E41C9-2E58-4BCB-988A-FBC1BBCA2A10}" dt="2020-01-31T17:03:54.379" v="2965" actId="478"/>
          <ac:picMkLst>
            <pc:docMk/>
            <pc:sldMk cId="1842236524" sldId="411"/>
            <ac:picMk id="7" creationId="{84C9EA8B-C30E-4048-B3A2-2EA315A6BE51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29.475" v="8731" actId="20577"/>
        <pc:sldMkLst>
          <pc:docMk/>
          <pc:sldMk cId="4133526999" sldId="412"/>
        </pc:sldMkLst>
        <pc:spChg chg="mod">
          <ac:chgData name="권재승" userId="773a29d1-1d19-4285-a7ae-19973c008fd6" providerId="ADAL" clId="{779E41C9-2E58-4BCB-988A-FBC1BBCA2A10}" dt="2020-01-31T17:11:12.733" v="3114"/>
          <ac:spMkLst>
            <pc:docMk/>
            <pc:sldMk cId="4133526999" sldId="412"/>
            <ac:spMk id="2" creationId="{C8930BBB-FB9D-4155-96A7-ABF93AFEECCC}"/>
          </ac:spMkLst>
        </pc:spChg>
        <pc:spChg chg="del">
          <ac:chgData name="권재승" userId="773a29d1-1d19-4285-a7ae-19973c008fd6" providerId="ADAL" clId="{779E41C9-2E58-4BCB-988A-FBC1BBCA2A10}" dt="2020-01-31T17:06:49.605" v="3009" actId="478"/>
          <ac:spMkLst>
            <pc:docMk/>
            <pc:sldMk cId="4133526999" sldId="412"/>
            <ac:spMk id="3" creationId="{BB35EC38-3EF0-474A-AB64-C28AADF15F87}"/>
          </ac:spMkLst>
        </pc:spChg>
        <pc:spChg chg="add mod">
          <ac:chgData name="권재승" userId="773a29d1-1d19-4285-a7ae-19973c008fd6" providerId="ADAL" clId="{779E41C9-2E58-4BCB-988A-FBC1BBCA2A10}" dt="2020-01-31T17:13:27.641" v="3159" actId="14100"/>
          <ac:spMkLst>
            <pc:docMk/>
            <pc:sldMk cId="4133526999" sldId="412"/>
            <ac:spMk id="27" creationId="{F71EB7E5-19AB-49F9-BE1B-CD05556BA5AC}"/>
          </ac:spMkLst>
        </pc:spChg>
        <pc:spChg chg="add mod">
          <ac:chgData name="권재승" userId="773a29d1-1d19-4285-a7ae-19973c008fd6" providerId="ADAL" clId="{779E41C9-2E58-4BCB-988A-FBC1BBCA2A10}" dt="2020-01-31T17:13:40.434" v="3162" actId="14100"/>
          <ac:spMkLst>
            <pc:docMk/>
            <pc:sldMk cId="4133526999" sldId="412"/>
            <ac:spMk id="28" creationId="{16F94F83-5283-4575-9A52-2F93D81564A2}"/>
          </ac:spMkLst>
        </pc:spChg>
        <pc:spChg chg="mod">
          <ac:chgData name="권재승" userId="773a29d1-1d19-4285-a7ae-19973c008fd6" providerId="ADAL" clId="{779E41C9-2E58-4BCB-988A-FBC1BBCA2A10}" dt="2020-01-31T17:17:12.234" v="3226"/>
          <ac:spMkLst>
            <pc:docMk/>
            <pc:sldMk cId="4133526999" sldId="412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29.475" v="8731" actId="20577"/>
          <ac:spMkLst>
            <pc:docMk/>
            <pc:sldMk cId="4133526999" sldId="412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0:55.863" v="5542" actId="478"/>
          <ac:spMkLst>
            <pc:docMk/>
            <pc:sldMk cId="4133526999" sldId="412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51.180" v="5144" actId="478"/>
          <ac:spMkLst>
            <pc:docMk/>
            <pc:sldMk cId="4133526999" sldId="412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06:10.057" v="3005" actId="1035"/>
          <ac:spMkLst>
            <pc:docMk/>
            <pc:sldMk cId="4133526999" sldId="412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7:06:10.057" v="3005" actId="1035"/>
          <ac:spMkLst>
            <pc:docMk/>
            <pc:sldMk cId="4133526999" sldId="412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7:06:15.987" v="3006" actId="207"/>
          <ac:spMkLst>
            <pc:docMk/>
            <pc:sldMk cId="4133526999" sldId="412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7:06:18.764" v="3007" actId="207"/>
          <ac:spMkLst>
            <pc:docMk/>
            <pc:sldMk cId="4133526999" sldId="412"/>
            <ac:spMk id="51" creationId="{32A19140-89ED-434D-B10D-AB41F9EDEE1B}"/>
          </ac:spMkLst>
        </pc:spChg>
        <pc:picChg chg="del">
          <ac:chgData name="권재승" userId="773a29d1-1d19-4285-a7ae-19973c008fd6" providerId="ADAL" clId="{779E41C9-2E58-4BCB-988A-FBC1BBCA2A10}" dt="2020-01-31T17:06:48.665" v="3008" actId="478"/>
          <ac:picMkLst>
            <pc:docMk/>
            <pc:sldMk cId="4133526999" sldId="412"/>
            <ac:picMk id="4" creationId="{663D6F59-5038-4DE0-A19A-0FFE6FE546C6}"/>
          </ac:picMkLst>
        </pc:picChg>
        <pc:picChg chg="add mod">
          <ac:chgData name="권재승" userId="773a29d1-1d19-4285-a7ae-19973c008fd6" providerId="ADAL" clId="{779E41C9-2E58-4BCB-988A-FBC1BBCA2A10}" dt="2020-01-31T17:11:49.490" v="3120" actId="1076"/>
          <ac:picMkLst>
            <pc:docMk/>
            <pc:sldMk cId="4133526999" sldId="412"/>
            <ac:picMk id="6" creationId="{3124AEAF-2B4C-4874-A487-14D19A9CCE7F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25.381" v="8729" actId="20577"/>
        <pc:sldMkLst>
          <pc:docMk/>
          <pc:sldMk cId="4095267703" sldId="413"/>
        </pc:sldMkLst>
        <pc:spChg chg="del mod">
          <ac:chgData name="권재승" userId="773a29d1-1d19-4285-a7ae-19973c008fd6" providerId="ADAL" clId="{779E41C9-2E58-4BCB-988A-FBC1BBCA2A10}" dt="2020-01-31T17:12:47.521" v="3150" actId="478"/>
          <ac:spMkLst>
            <pc:docMk/>
            <pc:sldMk cId="4095267703" sldId="413"/>
            <ac:spMk id="2" creationId="{C8930BBB-FB9D-4155-96A7-ABF93AFEECCC}"/>
          </ac:spMkLst>
        </pc:spChg>
        <pc:spChg chg="add mod">
          <ac:chgData name="권재승" userId="773a29d1-1d19-4285-a7ae-19973c008fd6" providerId="ADAL" clId="{779E41C9-2E58-4BCB-988A-FBC1BBCA2A10}" dt="2020-01-31T17:13:57.562" v="3165" actId="14100"/>
          <ac:spMkLst>
            <pc:docMk/>
            <pc:sldMk cId="4095267703" sldId="413"/>
            <ac:spMk id="26" creationId="{E55F59E8-F351-4101-BE81-043609A9F42B}"/>
          </ac:spMkLst>
        </pc:spChg>
        <pc:spChg chg="mod">
          <ac:chgData name="권재승" userId="773a29d1-1d19-4285-a7ae-19973c008fd6" providerId="ADAL" clId="{779E41C9-2E58-4BCB-988A-FBC1BBCA2A10}" dt="2020-01-31T17:12:08.816" v="3145" actId="20577"/>
          <ac:spMkLst>
            <pc:docMk/>
            <pc:sldMk cId="4095267703" sldId="413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25.381" v="8729" actId="20577"/>
          <ac:spMkLst>
            <pc:docMk/>
            <pc:sldMk cId="4095267703" sldId="413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0:53.174" v="5541" actId="478"/>
          <ac:spMkLst>
            <pc:docMk/>
            <pc:sldMk cId="4095267703" sldId="413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48.732" v="5143" actId="478"/>
          <ac:spMkLst>
            <pc:docMk/>
            <pc:sldMk cId="4095267703" sldId="413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12:40.080" v="3147" actId="1076"/>
          <ac:spMkLst>
            <pc:docMk/>
            <pc:sldMk cId="4095267703" sldId="413"/>
            <ac:spMk id="46" creationId="{7B5B1721-6972-4593-9F0D-90EC838D2BC4}"/>
          </ac:spMkLst>
        </pc:spChg>
        <pc:picChg chg="add mod">
          <ac:chgData name="권재승" userId="773a29d1-1d19-4285-a7ae-19973c008fd6" providerId="ADAL" clId="{779E41C9-2E58-4BCB-988A-FBC1BBCA2A10}" dt="2020-01-31T17:13:09.305" v="3156" actId="1076"/>
          <ac:picMkLst>
            <pc:docMk/>
            <pc:sldMk cId="4095267703" sldId="413"/>
            <ac:picMk id="3" creationId="{4F82AF4F-86D1-48BB-86F3-B471165D2B11}"/>
          </ac:picMkLst>
        </pc:picChg>
        <pc:picChg chg="del">
          <ac:chgData name="권재승" userId="773a29d1-1d19-4285-a7ae-19973c008fd6" providerId="ADAL" clId="{779E41C9-2E58-4BCB-988A-FBC1BBCA2A10}" dt="2020-01-31T17:12:43.151" v="3148" actId="478"/>
          <ac:picMkLst>
            <pc:docMk/>
            <pc:sldMk cId="4095267703" sldId="413"/>
            <ac:picMk id="6" creationId="{3124AEAF-2B4C-4874-A487-14D19A9CCE7F}"/>
          </ac:picMkLst>
        </pc:picChg>
      </pc:sldChg>
      <pc:sldChg chg="add del">
        <pc:chgData name="권재승" userId="773a29d1-1d19-4285-a7ae-19973c008fd6" providerId="ADAL" clId="{779E41C9-2E58-4BCB-988A-FBC1BBCA2A10}" dt="2020-01-31T17:20:52.775" v="3288" actId="47"/>
        <pc:sldMkLst>
          <pc:docMk/>
          <pc:sldMk cId="3103148803" sldId="414"/>
        </pc:sldMkLst>
      </pc:sldChg>
      <pc:sldChg chg="addSp delSp modSp add">
        <pc:chgData name="권재승" userId="773a29d1-1d19-4285-a7ae-19973c008fd6" providerId="ADAL" clId="{779E41C9-2E58-4BCB-988A-FBC1BBCA2A10}" dt="2020-02-01T03:45:22.239" v="8727" actId="20577"/>
        <pc:sldMkLst>
          <pc:docMk/>
          <pc:sldMk cId="2040260941" sldId="415"/>
        </pc:sldMkLst>
        <pc:spChg chg="del">
          <ac:chgData name="권재승" userId="773a29d1-1d19-4285-a7ae-19973c008fd6" providerId="ADAL" clId="{779E41C9-2E58-4BCB-988A-FBC1BBCA2A10}" dt="2020-01-31T17:14:25.701" v="3169" actId="478"/>
          <ac:spMkLst>
            <pc:docMk/>
            <pc:sldMk cId="2040260941" sldId="415"/>
            <ac:spMk id="26" creationId="{E55F59E8-F351-4101-BE81-043609A9F42B}"/>
          </ac:spMkLst>
        </pc:spChg>
        <pc:spChg chg="add mod">
          <ac:chgData name="권재승" userId="773a29d1-1d19-4285-a7ae-19973c008fd6" providerId="ADAL" clId="{779E41C9-2E58-4BCB-988A-FBC1BBCA2A10}" dt="2020-01-31T17:16:27.861" v="3201" actId="1076"/>
          <ac:spMkLst>
            <pc:docMk/>
            <pc:sldMk cId="2040260941" sldId="415"/>
            <ac:spMk id="27" creationId="{B5E4A114-EB8D-475E-B0DC-5F56C9AF511A}"/>
          </ac:spMkLst>
        </pc:spChg>
        <pc:spChg chg="mod">
          <ac:chgData name="권재승" userId="773a29d1-1d19-4285-a7ae-19973c008fd6" providerId="ADAL" clId="{779E41C9-2E58-4BCB-988A-FBC1BBCA2A10}" dt="2020-02-01T03:45:22.239" v="8727" actId="20577"/>
          <ac:spMkLst>
            <pc:docMk/>
            <pc:sldMk cId="2040260941" sldId="415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0:45.903" v="5538" actId="478"/>
          <ac:spMkLst>
            <pc:docMk/>
            <pc:sldMk cId="2040260941" sldId="415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45.160" v="5142" actId="478"/>
          <ac:spMkLst>
            <pc:docMk/>
            <pc:sldMk cId="2040260941" sldId="415"/>
            <ac:spMk id="41" creationId="{9BFB0EC9-E687-436C-96CE-534272E8A8E6}"/>
          </ac:spMkLst>
        </pc:spChg>
        <pc:picChg chg="add del mod">
          <ac:chgData name="권재승" userId="773a29d1-1d19-4285-a7ae-19973c008fd6" providerId="ADAL" clId="{779E41C9-2E58-4BCB-988A-FBC1BBCA2A10}" dt="2020-01-31T17:14:32.376" v="3173" actId="478"/>
          <ac:picMkLst>
            <pc:docMk/>
            <pc:sldMk cId="2040260941" sldId="415"/>
            <ac:picMk id="2" creationId="{781332EA-0A3D-4E9B-971A-384AEE13F7E4}"/>
          </ac:picMkLst>
        </pc:picChg>
        <pc:picChg chg="mod modCrop">
          <ac:chgData name="권재승" userId="773a29d1-1d19-4285-a7ae-19973c008fd6" providerId="ADAL" clId="{779E41C9-2E58-4BCB-988A-FBC1BBCA2A10}" dt="2020-01-31T17:16:05.183" v="3196" actId="1035"/>
          <ac:picMkLst>
            <pc:docMk/>
            <pc:sldMk cId="2040260941" sldId="415"/>
            <ac:picMk id="3" creationId="{4F82AF4F-86D1-48BB-86F3-B471165D2B11}"/>
          </ac:picMkLst>
        </pc:picChg>
        <pc:picChg chg="add mod">
          <ac:chgData name="권재승" userId="773a29d1-1d19-4285-a7ae-19973c008fd6" providerId="ADAL" clId="{779E41C9-2E58-4BCB-988A-FBC1BBCA2A10}" dt="2020-01-31T17:16:06.275" v="3199" actId="1035"/>
          <ac:picMkLst>
            <pc:docMk/>
            <pc:sldMk cId="2040260941" sldId="415"/>
            <ac:picMk id="4" creationId="{1AD9D177-6B36-42DC-99AA-6D7D09837E11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5:05.028" v="8714" actId="20577"/>
        <pc:sldMkLst>
          <pc:docMk/>
          <pc:sldMk cId="2775485866" sldId="416"/>
        </pc:sldMkLst>
        <pc:spChg chg="add del mod">
          <ac:chgData name="권재승" userId="773a29d1-1d19-4285-a7ae-19973c008fd6" providerId="ADAL" clId="{779E41C9-2E58-4BCB-988A-FBC1BBCA2A10}" dt="2020-01-31T17:25:33.261" v="3363" actId="478"/>
          <ac:spMkLst>
            <pc:docMk/>
            <pc:sldMk cId="2775485866" sldId="416"/>
            <ac:spMk id="8" creationId="{70243C4C-4621-4D43-B781-CDECA3FCB12F}"/>
          </ac:spMkLst>
        </pc:spChg>
        <pc:spChg chg="del">
          <ac:chgData name="권재승" userId="773a29d1-1d19-4285-a7ae-19973c008fd6" providerId="ADAL" clId="{779E41C9-2E58-4BCB-988A-FBC1BBCA2A10}" dt="2020-01-31T17:17:54.103" v="3265" actId="478"/>
          <ac:spMkLst>
            <pc:docMk/>
            <pc:sldMk cId="2775485866" sldId="416"/>
            <ac:spMk id="27" creationId="{B5E4A114-EB8D-475E-B0DC-5F56C9AF511A}"/>
          </ac:spMkLst>
        </pc:spChg>
        <pc:spChg chg="mod">
          <ac:chgData name="권재승" userId="773a29d1-1d19-4285-a7ae-19973c008fd6" providerId="ADAL" clId="{779E41C9-2E58-4BCB-988A-FBC1BBCA2A10}" dt="2020-01-31T17:33:01.151" v="4146"/>
          <ac:spMkLst>
            <pc:docMk/>
            <pc:sldMk cId="2775485866" sldId="41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05.028" v="8714" actId="20577"/>
          <ac:spMkLst>
            <pc:docMk/>
            <pc:sldMk cId="2775485866" sldId="416"/>
            <ac:spMk id="32" creationId="{D9014731-AA4C-499C-A596-FD3A8FF05853}"/>
          </ac:spMkLst>
        </pc:spChg>
        <pc:spChg chg="add del mod">
          <ac:chgData name="권재승" userId="773a29d1-1d19-4285-a7ae-19973c008fd6" providerId="ADAL" clId="{779E41C9-2E58-4BCB-988A-FBC1BBCA2A10}" dt="2020-01-31T17:30:51.958" v="3724" actId="478"/>
          <ac:spMkLst>
            <pc:docMk/>
            <pc:sldMk cId="2775485866" sldId="416"/>
            <ac:spMk id="34" creationId="{7E69E4E4-FC71-4829-AE8B-C0678501E408}"/>
          </ac:spMkLst>
        </pc:spChg>
        <pc:spChg chg="add mod">
          <ac:chgData name="권재승" userId="773a29d1-1d19-4285-a7ae-19973c008fd6" providerId="ADAL" clId="{779E41C9-2E58-4BCB-988A-FBC1BBCA2A10}" dt="2020-01-31T17:33:21.219" v="4228"/>
          <ac:spMkLst>
            <pc:docMk/>
            <pc:sldMk cId="2775485866" sldId="416"/>
            <ac:spMk id="35" creationId="{90609610-AFD2-4970-8FE0-130D1F50F8CC}"/>
          </ac:spMkLst>
        </pc:spChg>
        <pc:spChg chg="del">
          <ac:chgData name="권재승" userId="773a29d1-1d19-4285-a7ae-19973c008fd6" providerId="ADAL" clId="{779E41C9-2E58-4BCB-988A-FBC1BBCA2A10}" dt="2020-01-31T18:11:11.437" v="5546" actId="478"/>
          <ac:spMkLst>
            <pc:docMk/>
            <pc:sldMk cId="2775485866" sldId="416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33.085" v="5136" actId="478"/>
          <ac:spMkLst>
            <pc:docMk/>
            <pc:sldMk cId="2775485866" sldId="416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30:32.977" v="3709" actId="1076"/>
          <ac:spMkLst>
            <pc:docMk/>
            <pc:sldMk cId="2775485866" sldId="416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7:31:58.617" v="4004" actId="20577"/>
          <ac:spMkLst>
            <pc:docMk/>
            <pc:sldMk cId="2775485866" sldId="416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7:31:54.500" v="3999" actId="20577"/>
          <ac:spMkLst>
            <pc:docMk/>
            <pc:sldMk cId="2775485866" sldId="416"/>
            <ac:spMk id="59" creationId="{A2181FFE-FE0B-4AAE-986A-2CF8076695D5}"/>
          </ac:spMkLst>
        </pc:spChg>
        <pc:spChg chg="mod">
          <ac:chgData name="권재승" userId="773a29d1-1d19-4285-a7ae-19973c008fd6" providerId="ADAL" clId="{779E41C9-2E58-4BCB-988A-FBC1BBCA2A10}" dt="2020-01-31T17:31:56.366" v="4001" actId="1076"/>
          <ac:spMkLst>
            <pc:docMk/>
            <pc:sldMk cId="2775485866" sldId="416"/>
            <ac:spMk id="92" creationId="{646913F7-8FC4-48B5-A5F0-FD064CF44277}"/>
          </ac:spMkLst>
        </pc:spChg>
        <pc:picChg chg="add del mod">
          <ac:chgData name="권재승" userId="773a29d1-1d19-4285-a7ae-19973c008fd6" providerId="ADAL" clId="{779E41C9-2E58-4BCB-988A-FBC1BBCA2A10}" dt="2020-01-31T17:22:01.227" v="3328" actId="478"/>
          <ac:picMkLst>
            <pc:docMk/>
            <pc:sldMk cId="2775485866" sldId="416"/>
            <ac:picMk id="2" creationId="{981F7B69-22EA-4FAC-9FAB-2D396DC99E90}"/>
          </ac:picMkLst>
        </pc:picChg>
        <pc:picChg chg="del">
          <ac:chgData name="권재승" userId="773a29d1-1d19-4285-a7ae-19973c008fd6" providerId="ADAL" clId="{779E41C9-2E58-4BCB-988A-FBC1BBCA2A10}" dt="2020-01-31T17:17:52.669" v="3263" actId="478"/>
          <ac:picMkLst>
            <pc:docMk/>
            <pc:sldMk cId="2775485866" sldId="416"/>
            <ac:picMk id="3" creationId="{4F82AF4F-86D1-48BB-86F3-B471165D2B11}"/>
          </ac:picMkLst>
        </pc:picChg>
        <pc:picChg chg="del">
          <ac:chgData name="권재승" userId="773a29d1-1d19-4285-a7ae-19973c008fd6" providerId="ADAL" clId="{779E41C9-2E58-4BCB-988A-FBC1BBCA2A10}" dt="2020-01-31T17:17:53.641" v="3264" actId="478"/>
          <ac:picMkLst>
            <pc:docMk/>
            <pc:sldMk cId="2775485866" sldId="416"/>
            <ac:picMk id="4" creationId="{1AD9D177-6B36-42DC-99AA-6D7D09837E11}"/>
          </ac:picMkLst>
        </pc:picChg>
        <pc:picChg chg="add del mod">
          <ac:chgData name="권재승" userId="773a29d1-1d19-4285-a7ae-19973c008fd6" providerId="ADAL" clId="{779E41C9-2E58-4BCB-988A-FBC1BBCA2A10}" dt="2020-01-31T17:22:00.793" v="3327" actId="478"/>
          <ac:picMkLst>
            <pc:docMk/>
            <pc:sldMk cId="2775485866" sldId="416"/>
            <ac:picMk id="6" creationId="{199EB01C-A8EC-467E-ACA3-923ED8452DCA}"/>
          </ac:picMkLst>
        </pc:picChg>
        <pc:picChg chg="add del mod">
          <ac:chgData name="권재승" userId="773a29d1-1d19-4285-a7ae-19973c008fd6" providerId="ADAL" clId="{779E41C9-2E58-4BCB-988A-FBC1BBCA2A10}" dt="2020-01-31T17:23:01.942" v="3334" actId="21"/>
          <ac:picMkLst>
            <pc:docMk/>
            <pc:sldMk cId="2775485866" sldId="416"/>
            <ac:picMk id="7" creationId="{55506830-75EF-47DA-A03A-12EC07EB9DE6}"/>
          </ac:picMkLst>
        </pc:picChg>
        <pc:picChg chg="add del mod">
          <ac:chgData name="권재승" userId="773a29d1-1d19-4285-a7ae-19973c008fd6" providerId="ADAL" clId="{779E41C9-2E58-4BCB-988A-FBC1BBCA2A10}" dt="2020-01-31T17:28:22.205" v="3620" actId="478"/>
          <ac:picMkLst>
            <pc:docMk/>
            <pc:sldMk cId="2775485866" sldId="416"/>
            <ac:picMk id="9" creationId="{EB742AA1-9812-49C4-9E12-5EA7282BB806}"/>
          </ac:picMkLst>
        </pc:picChg>
        <pc:picChg chg="add del mod modCrop">
          <ac:chgData name="권재승" userId="773a29d1-1d19-4285-a7ae-19973c008fd6" providerId="ADAL" clId="{779E41C9-2E58-4BCB-988A-FBC1BBCA2A10}" dt="2020-01-31T17:31:59.800" v="4005" actId="478"/>
          <ac:picMkLst>
            <pc:docMk/>
            <pc:sldMk cId="2775485866" sldId="416"/>
            <ac:picMk id="10" creationId="{2654DCA6-48C7-4821-BA5F-1A867C68B76D}"/>
          </ac:picMkLst>
        </pc:picChg>
        <pc:picChg chg="add del mod">
          <ac:chgData name="권재승" userId="773a29d1-1d19-4285-a7ae-19973c008fd6" providerId="ADAL" clId="{779E41C9-2E58-4BCB-988A-FBC1BBCA2A10}" dt="2020-01-31T17:30:51.005" v="3723" actId="478"/>
          <ac:picMkLst>
            <pc:docMk/>
            <pc:sldMk cId="2775485866" sldId="416"/>
            <ac:picMk id="33" creationId="{4F228FAD-9274-45E8-953C-408502F8ECA0}"/>
          </ac:picMkLst>
        </pc:picChg>
      </pc:sldChg>
      <pc:sldChg chg="delSp modSp add ord">
        <pc:chgData name="권재승" userId="773a29d1-1d19-4285-a7ae-19973c008fd6" providerId="ADAL" clId="{779E41C9-2E58-4BCB-988A-FBC1BBCA2A10}" dt="2020-02-01T03:45:19.575" v="8725" actId="20577"/>
        <pc:sldMkLst>
          <pc:docMk/>
          <pc:sldMk cId="133118983" sldId="417"/>
        </pc:sldMkLst>
        <pc:spChg chg="mod">
          <ac:chgData name="권재승" userId="773a29d1-1d19-4285-a7ae-19973c008fd6" providerId="ADAL" clId="{779E41C9-2E58-4BCB-988A-FBC1BBCA2A10}" dt="2020-02-01T03:45:19.575" v="8725" actId="20577"/>
          <ac:spMkLst>
            <pc:docMk/>
            <pc:sldMk cId="133118983" sldId="417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0:48.551" v="5539" actId="478"/>
          <ac:spMkLst>
            <pc:docMk/>
            <pc:sldMk cId="133118983" sldId="417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42.330" v="5141" actId="478"/>
          <ac:spMkLst>
            <pc:docMk/>
            <pc:sldMk cId="133118983" sldId="417"/>
            <ac:spMk id="41" creationId="{9BFB0EC9-E687-436C-96CE-534272E8A8E6}"/>
          </ac:spMkLst>
        </pc:spChg>
      </pc:sldChg>
      <pc:sldChg chg="add del">
        <pc:chgData name="권재승" userId="773a29d1-1d19-4285-a7ae-19973c008fd6" providerId="ADAL" clId="{779E41C9-2E58-4BCB-988A-FBC1BBCA2A10}" dt="2020-01-31T17:20:18.765" v="3281" actId="47"/>
        <pc:sldMkLst>
          <pc:docMk/>
          <pc:sldMk cId="2638716763" sldId="417"/>
        </pc:sldMkLst>
      </pc:sldChg>
      <pc:sldChg chg="addSp delSp modSp add">
        <pc:chgData name="권재승" userId="773a29d1-1d19-4285-a7ae-19973c008fd6" providerId="ADAL" clId="{779E41C9-2E58-4BCB-988A-FBC1BBCA2A10}" dt="2020-02-01T03:45:11.539" v="8718" actId="20577"/>
        <pc:sldMkLst>
          <pc:docMk/>
          <pc:sldMk cId="899327048" sldId="418"/>
        </pc:sldMkLst>
        <pc:spChg chg="mod">
          <ac:chgData name="권재승" userId="773a29d1-1d19-4285-a7ae-19973c008fd6" providerId="ADAL" clId="{779E41C9-2E58-4BCB-988A-FBC1BBCA2A10}" dt="2020-02-01T03:45:11.539" v="8718" actId="20577"/>
          <ac:spMkLst>
            <pc:docMk/>
            <pc:sldMk cId="899327048" sldId="418"/>
            <ac:spMk id="32" creationId="{D9014731-AA4C-499C-A596-FD3A8FF05853}"/>
          </ac:spMkLst>
        </pc:spChg>
        <pc:spChg chg="add del">
          <ac:chgData name="권재승" userId="773a29d1-1d19-4285-a7ae-19973c008fd6" providerId="ADAL" clId="{779E41C9-2E58-4BCB-988A-FBC1BBCA2A10}" dt="2020-01-31T17:25:40.500" v="3365"/>
          <ac:spMkLst>
            <pc:docMk/>
            <pc:sldMk cId="899327048" sldId="418"/>
            <ac:spMk id="33" creationId="{884C1F06-7469-42A8-B2C4-224303CD6BC7}"/>
          </ac:spMkLst>
        </pc:spChg>
        <pc:spChg chg="del">
          <ac:chgData name="권재승" userId="773a29d1-1d19-4285-a7ae-19973c008fd6" providerId="ADAL" clId="{779E41C9-2E58-4BCB-988A-FBC1BBCA2A10}" dt="2020-01-31T18:10:50.963" v="5540" actId="478"/>
          <ac:spMkLst>
            <pc:docMk/>
            <pc:sldMk cId="899327048" sldId="418"/>
            <ac:spMk id="40" creationId="{E72EBF21-4E29-4784-B2FF-1E6879BF1235}"/>
          </ac:spMkLst>
        </pc:spChg>
        <pc:spChg chg="del mod">
          <ac:chgData name="권재승" userId="773a29d1-1d19-4285-a7ae-19973c008fd6" providerId="ADAL" clId="{779E41C9-2E58-4BCB-988A-FBC1BBCA2A10}" dt="2020-01-31T17:57:39.733" v="5140" actId="478"/>
          <ac:spMkLst>
            <pc:docMk/>
            <pc:sldMk cId="899327048" sldId="418"/>
            <ac:spMk id="41" creationId="{9BFB0EC9-E687-436C-96CE-534272E8A8E6}"/>
          </ac:spMkLst>
        </pc:spChg>
        <pc:picChg chg="del">
          <ac:chgData name="권재승" userId="773a29d1-1d19-4285-a7ae-19973c008fd6" providerId="ADAL" clId="{779E41C9-2E58-4BCB-988A-FBC1BBCA2A10}" dt="2020-01-31T17:23:04.241" v="3335" actId="478"/>
          <ac:picMkLst>
            <pc:docMk/>
            <pc:sldMk cId="899327048" sldId="418"/>
            <ac:picMk id="2" creationId="{981F7B69-22EA-4FAC-9FAB-2D396DC99E90}"/>
          </ac:picMkLst>
        </pc:picChg>
        <pc:picChg chg="add mod modCrop">
          <ac:chgData name="권재승" userId="773a29d1-1d19-4285-a7ae-19973c008fd6" providerId="ADAL" clId="{779E41C9-2E58-4BCB-988A-FBC1BBCA2A10}" dt="2020-01-31T17:24:58.047" v="3358" actId="208"/>
          <ac:picMkLst>
            <pc:docMk/>
            <pc:sldMk cId="899327048" sldId="418"/>
            <ac:picMk id="3" creationId="{8BD7F30A-6454-4D7C-A11A-81856C19AF19}"/>
          </ac:picMkLst>
        </pc:picChg>
        <pc:picChg chg="add del">
          <ac:chgData name="권재승" userId="773a29d1-1d19-4285-a7ae-19973c008fd6" providerId="ADAL" clId="{779E41C9-2E58-4BCB-988A-FBC1BBCA2A10}" dt="2020-01-31T17:24:38.599" v="3353" actId="478"/>
          <ac:picMkLst>
            <pc:docMk/>
            <pc:sldMk cId="899327048" sldId="418"/>
            <ac:picMk id="4" creationId="{7CA7C2E9-6F5B-4610-B50D-0C01587517F7}"/>
          </ac:picMkLst>
        </pc:picChg>
        <pc:picChg chg="del">
          <ac:chgData name="권재승" userId="773a29d1-1d19-4285-a7ae-19973c008fd6" providerId="ADAL" clId="{779E41C9-2E58-4BCB-988A-FBC1BBCA2A10}" dt="2020-01-31T17:23:04.579" v="3336" actId="478"/>
          <ac:picMkLst>
            <pc:docMk/>
            <pc:sldMk cId="899327048" sldId="418"/>
            <ac:picMk id="6" creationId="{199EB01C-A8EC-467E-ACA3-923ED8452DCA}"/>
          </ac:picMkLst>
        </pc:picChg>
        <pc:picChg chg="add mod">
          <ac:chgData name="권재승" userId="773a29d1-1d19-4285-a7ae-19973c008fd6" providerId="ADAL" clId="{779E41C9-2E58-4BCB-988A-FBC1BBCA2A10}" dt="2020-01-31T17:24:58.047" v="3358" actId="208"/>
          <ac:picMkLst>
            <pc:docMk/>
            <pc:sldMk cId="899327048" sldId="418"/>
            <ac:picMk id="7" creationId="{42F71092-7504-4AA5-AFE9-A8CF19C1B31A}"/>
          </ac:picMkLst>
        </pc:picChg>
        <pc:picChg chg="add del mod">
          <ac:chgData name="권재승" userId="773a29d1-1d19-4285-a7ae-19973c008fd6" providerId="ADAL" clId="{779E41C9-2E58-4BCB-988A-FBC1BBCA2A10}" dt="2020-01-31T17:24:19.151" v="3351" actId="478"/>
          <ac:picMkLst>
            <pc:docMk/>
            <pc:sldMk cId="899327048" sldId="418"/>
            <ac:picMk id="25" creationId="{4D8B0D7B-7F99-4C17-B4E7-1AAE2A706B88}"/>
          </ac:picMkLst>
        </pc:picChg>
      </pc:sldChg>
      <pc:sldChg chg="delSp modSp add ord">
        <pc:chgData name="권재승" userId="773a29d1-1d19-4285-a7ae-19973c008fd6" providerId="ADAL" clId="{779E41C9-2E58-4BCB-988A-FBC1BBCA2A10}" dt="2020-02-01T03:45:08.211" v="8716" actId="20577"/>
        <pc:sldMkLst>
          <pc:docMk/>
          <pc:sldMk cId="3788970611" sldId="419"/>
        </pc:sldMkLst>
        <pc:spChg chg="mod">
          <ac:chgData name="권재승" userId="773a29d1-1d19-4285-a7ae-19973c008fd6" providerId="ADAL" clId="{779E41C9-2E58-4BCB-988A-FBC1BBCA2A10}" dt="2020-01-31T17:29:08.379" v="3635" actId="20577"/>
          <ac:spMkLst>
            <pc:docMk/>
            <pc:sldMk cId="3788970611" sldId="419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08.211" v="8716" actId="20577"/>
          <ac:spMkLst>
            <pc:docMk/>
            <pc:sldMk cId="3788970611" sldId="419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11:07.803" v="5545" actId="478"/>
          <ac:spMkLst>
            <pc:docMk/>
            <pc:sldMk cId="3788970611" sldId="419"/>
            <ac:spMk id="40" creationId="{E72EBF21-4E29-4784-B2FF-1E6879BF1235}"/>
          </ac:spMkLst>
        </pc:spChg>
        <pc:spChg chg="del mod">
          <ac:chgData name="권재승" userId="773a29d1-1d19-4285-a7ae-19973c008fd6" providerId="ADAL" clId="{779E41C9-2E58-4BCB-988A-FBC1BBCA2A10}" dt="2020-01-31T17:57:36.293" v="5138" actId="478"/>
          <ac:spMkLst>
            <pc:docMk/>
            <pc:sldMk cId="3788970611" sldId="419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29:05.924" v="3632" actId="20577"/>
          <ac:spMkLst>
            <pc:docMk/>
            <pc:sldMk cId="3788970611" sldId="419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7:29:03.295" v="3629" actId="20577"/>
          <ac:spMkLst>
            <pc:docMk/>
            <pc:sldMk cId="3788970611" sldId="419"/>
            <ac:spMk id="59" creationId="{A2181FFE-FE0B-4AAE-986A-2CF8076695D5}"/>
          </ac:spMkLst>
        </pc:spChg>
      </pc:sldChg>
      <pc:sldChg chg="addSp delSp modSp add">
        <pc:chgData name="권재승" userId="773a29d1-1d19-4285-a7ae-19973c008fd6" providerId="ADAL" clId="{779E41C9-2E58-4BCB-988A-FBC1BBCA2A10}" dt="2020-02-01T03:44:56.887" v="8706" actId="20577"/>
        <pc:sldMkLst>
          <pc:docMk/>
          <pc:sldMk cId="2504736041" sldId="420"/>
        </pc:sldMkLst>
        <pc:spChg chg="add del mod">
          <ac:chgData name="권재승" userId="773a29d1-1d19-4285-a7ae-19973c008fd6" providerId="ADAL" clId="{779E41C9-2E58-4BCB-988A-FBC1BBCA2A10}" dt="2020-01-31T17:46:47.212" v="4785"/>
          <ac:spMkLst>
            <pc:docMk/>
            <pc:sldMk cId="2504736041" sldId="420"/>
            <ac:spMk id="2" creationId="{C8930BBB-FB9D-4155-96A7-ABF93AFEECCC}"/>
          </ac:spMkLst>
        </pc:spChg>
        <pc:spChg chg="mod">
          <ac:chgData name="권재승" userId="773a29d1-1d19-4285-a7ae-19973c008fd6" providerId="ADAL" clId="{779E41C9-2E58-4BCB-988A-FBC1BBCA2A10}" dt="2020-01-31T18:11:49.423" v="5559"/>
          <ac:spMkLst>
            <pc:docMk/>
            <pc:sldMk cId="2504736041" sldId="420"/>
            <ac:spMk id="24" creationId="{152DE8B9-6B21-4ACE-A7CC-855474BFCAD4}"/>
          </ac:spMkLst>
        </pc:spChg>
        <pc:spChg chg="del">
          <ac:chgData name="권재승" userId="773a29d1-1d19-4285-a7ae-19973c008fd6" providerId="ADAL" clId="{779E41C9-2E58-4BCB-988A-FBC1BBCA2A10}" dt="2020-01-31T17:37:51.971" v="4315" actId="478"/>
          <ac:spMkLst>
            <pc:docMk/>
            <pc:sldMk cId="2504736041" sldId="420"/>
            <ac:spMk id="27" creationId="{F71EB7E5-19AB-49F9-BE1B-CD05556BA5AC}"/>
          </ac:spMkLst>
        </pc:spChg>
        <pc:spChg chg="del">
          <ac:chgData name="권재승" userId="773a29d1-1d19-4285-a7ae-19973c008fd6" providerId="ADAL" clId="{779E41C9-2E58-4BCB-988A-FBC1BBCA2A10}" dt="2020-01-31T17:37:53.314" v="4317" actId="478"/>
          <ac:spMkLst>
            <pc:docMk/>
            <pc:sldMk cId="2504736041" sldId="420"/>
            <ac:spMk id="28" creationId="{16F94F83-5283-4575-9A52-2F93D81564A2}"/>
          </ac:spMkLst>
        </pc:spChg>
        <pc:spChg chg="mod">
          <ac:chgData name="권재승" userId="773a29d1-1d19-4285-a7ae-19973c008fd6" providerId="ADAL" clId="{779E41C9-2E58-4BCB-988A-FBC1BBCA2A10}" dt="2020-01-31T17:45:25.020" v="4688"/>
          <ac:spMkLst>
            <pc:docMk/>
            <pc:sldMk cId="2504736041" sldId="420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4:56.887" v="8706" actId="20577"/>
          <ac:spMkLst>
            <pc:docMk/>
            <pc:sldMk cId="2504736041" sldId="420"/>
            <ac:spMk id="32" creationId="{D9014731-AA4C-499C-A596-FD3A8FF05853}"/>
          </ac:spMkLst>
        </pc:spChg>
        <pc:spChg chg="add mod">
          <ac:chgData name="권재승" userId="773a29d1-1d19-4285-a7ae-19973c008fd6" providerId="ADAL" clId="{779E41C9-2E58-4BCB-988A-FBC1BBCA2A10}" dt="2020-01-31T17:37:58.580" v="4321" actId="571"/>
          <ac:spMkLst>
            <pc:docMk/>
            <pc:sldMk cId="2504736041" sldId="420"/>
            <ac:spMk id="33" creationId="{0D4C7CE1-98FB-41E0-82C9-F7BCCE74884F}"/>
          </ac:spMkLst>
        </pc:spChg>
        <pc:spChg chg="add mod">
          <ac:chgData name="권재승" userId="773a29d1-1d19-4285-a7ae-19973c008fd6" providerId="ADAL" clId="{779E41C9-2E58-4BCB-988A-FBC1BBCA2A10}" dt="2020-01-31T17:41:24.732" v="4440" actId="1076"/>
          <ac:spMkLst>
            <pc:docMk/>
            <pc:sldMk cId="2504736041" sldId="420"/>
            <ac:spMk id="34" creationId="{A797A793-9D94-4EA8-B5D0-6C9647774ADB}"/>
          </ac:spMkLst>
        </pc:spChg>
        <pc:spChg chg="add del mod">
          <ac:chgData name="권재승" userId="773a29d1-1d19-4285-a7ae-19973c008fd6" providerId="ADAL" clId="{779E41C9-2E58-4BCB-988A-FBC1BBCA2A10}" dt="2020-01-31T17:41:28.442" v="4441" actId="478"/>
          <ac:spMkLst>
            <pc:docMk/>
            <pc:sldMk cId="2504736041" sldId="420"/>
            <ac:spMk id="35" creationId="{93EC2777-8F1E-45CD-B677-5219782676DF}"/>
          </ac:spMkLst>
        </pc:spChg>
        <pc:spChg chg="add mod">
          <ac:chgData name="권재승" userId="773a29d1-1d19-4285-a7ae-19973c008fd6" providerId="ADAL" clId="{779E41C9-2E58-4BCB-988A-FBC1BBCA2A10}" dt="2020-01-31T17:41:40.269" v="4444" actId="20577"/>
          <ac:spMkLst>
            <pc:docMk/>
            <pc:sldMk cId="2504736041" sldId="420"/>
            <ac:spMk id="36" creationId="{900AA2C3-9233-4126-B425-BEE35C29F62E}"/>
          </ac:spMkLst>
        </pc:spChg>
        <pc:spChg chg="mod">
          <ac:chgData name="권재승" userId="773a29d1-1d19-4285-a7ae-19973c008fd6" providerId="ADAL" clId="{779E41C9-2E58-4BCB-988A-FBC1BBCA2A10}" dt="2020-01-31T17:34:37.376" v="4250" actId="207"/>
          <ac:spMkLst>
            <pc:docMk/>
            <pc:sldMk cId="2504736041" sldId="420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7:57:27.051" v="5134" actId="478"/>
          <ac:spMkLst>
            <pc:docMk/>
            <pc:sldMk cId="2504736041" sldId="420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37:52.586" v="4316" actId="1076"/>
          <ac:spMkLst>
            <pc:docMk/>
            <pc:sldMk cId="2504736041" sldId="420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7:34:44.312" v="4251" actId="1035"/>
          <ac:spMkLst>
            <pc:docMk/>
            <pc:sldMk cId="2504736041" sldId="420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7:34:44.312" v="4251" actId="1035"/>
          <ac:spMkLst>
            <pc:docMk/>
            <pc:sldMk cId="2504736041" sldId="420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7:34:48.680" v="4252" actId="207"/>
          <ac:spMkLst>
            <pc:docMk/>
            <pc:sldMk cId="2504736041" sldId="420"/>
            <ac:spMk id="51" creationId="{32A19140-89ED-434D-B10D-AB41F9EDEE1B}"/>
          </ac:spMkLst>
        </pc:spChg>
        <pc:spChg chg="mod">
          <ac:chgData name="권재승" userId="773a29d1-1d19-4285-a7ae-19973c008fd6" providerId="ADAL" clId="{779E41C9-2E58-4BCB-988A-FBC1BBCA2A10}" dt="2020-01-31T17:41:01.527" v="4438" actId="1035"/>
          <ac:spMkLst>
            <pc:docMk/>
            <pc:sldMk cId="2504736041" sldId="420"/>
            <ac:spMk id="54" creationId="{F40F3471-F6F8-4FCB-9733-B749875E95AF}"/>
          </ac:spMkLst>
        </pc:spChg>
        <pc:spChg chg="mod">
          <ac:chgData name="권재승" userId="773a29d1-1d19-4285-a7ae-19973c008fd6" providerId="ADAL" clId="{779E41C9-2E58-4BCB-988A-FBC1BBCA2A10}" dt="2020-01-31T17:41:01.527" v="4438" actId="1035"/>
          <ac:spMkLst>
            <pc:docMk/>
            <pc:sldMk cId="2504736041" sldId="420"/>
            <ac:spMk id="55" creationId="{B39E01C4-B6B8-42E4-80DB-8BBC7CC05EE5}"/>
          </ac:spMkLst>
        </pc:spChg>
        <pc:spChg chg="mod">
          <ac:chgData name="권재승" userId="773a29d1-1d19-4285-a7ae-19973c008fd6" providerId="ADAL" clId="{779E41C9-2E58-4BCB-988A-FBC1BBCA2A10}" dt="2020-01-31T17:47:27.897" v="4789" actId="20577"/>
          <ac:spMkLst>
            <pc:docMk/>
            <pc:sldMk cId="2504736041" sldId="420"/>
            <ac:spMk id="58" creationId="{C6EFE195-09D4-46AA-97D0-325D3C97FDD1}"/>
          </ac:spMkLst>
        </pc:spChg>
        <pc:spChg chg="mod">
          <ac:chgData name="권재승" userId="773a29d1-1d19-4285-a7ae-19973c008fd6" providerId="ADAL" clId="{779E41C9-2E58-4BCB-988A-FBC1BBCA2A10}" dt="2020-01-31T17:41:01.527" v="4438" actId="1035"/>
          <ac:spMkLst>
            <pc:docMk/>
            <pc:sldMk cId="2504736041" sldId="420"/>
            <ac:spMk id="59" creationId="{A2181FFE-FE0B-4AAE-986A-2CF8076695D5}"/>
          </ac:spMkLst>
        </pc:spChg>
        <pc:spChg chg="mod">
          <ac:chgData name="권재승" userId="773a29d1-1d19-4285-a7ae-19973c008fd6" providerId="ADAL" clId="{779E41C9-2E58-4BCB-988A-FBC1BBCA2A10}" dt="2020-01-31T17:41:01.527" v="4438" actId="1035"/>
          <ac:spMkLst>
            <pc:docMk/>
            <pc:sldMk cId="2504736041" sldId="420"/>
            <ac:spMk id="91" creationId="{D89A68BE-3DC5-4459-9CEC-113922056234}"/>
          </ac:spMkLst>
        </pc:spChg>
        <pc:spChg chg="mod">
          <ac:chgData name="권재승" userId="773a29d1-1d19-4285-a7ae-19973c008fd6" providerId="ADAL" clId="{779E41C9-2E58-4BCB-988A-FBC1BBCA2A10}" dt="2020-01-31T17:47:36.996" v="4792" actId="20577"/>
          <ac:spMkLst>
            <pc:docMk/>
            <pc:sldMk cId="2504736041" sldId="420"/>
            <ac:spMk id="92" creationId="{646913F7-8FC4-48B5-A5F0-FD064CF44277}"/>
          </ac:spMkLst>
        </pc:spChg>
        <pc:picChg chg="add del">
          <ac:chgData name="권재승" userId="773a29d1-1d19-4285-a7ae-19973c008fd6" providerId="ADAL" clId="{779E41C9-2E58-4BCB-988A-FBC1BBCA2A10}" dt="2020-01-31T17:37:56.968" v="4320"/>
          <ac:picMkLst>
            <pc:docMk/>
            <pc:sldMk cId="2504736041" sldId="420"/>
            <ac:picMk id="3" creationId="{D9353323-A7D1-47D8-9DE7-E20A8C47A97F}"/>
          </ac:picMkLst>
        </pc:picChg>
        <pc:picChg chg="add del mod">
          <ac:chgData name="권재승" userId="773a29d1-1d19-4285-a7ae-19973c008fd6" providerId="ADAL" clId="{779E41C9-2E58-4BCB-988A-FBC1BBCA2A10}" dt="2020-01-31T17:45:40.690" v="4706" actId="478"/>
          <ac:picMkLst>
            <pc:docMk/>
            <pc:sldMk cId="2504736041" sldId="420"/>
            <ac:picMk id="4" creationId="{11646C06-9EAA-49B7-9305-27894FEB6893}"/>
          </ac:picMkLst>
        </pc:picChg>
        <pc:picChg chg="del">
          <ac:chgData name="권재승" userId="773a29d1-1d19-4285-a7ae-19973c008fd6" providerId="ADAL" clId="{779E41C9-2E58-4BCB-988A-FBC1BBCA2A10}" dt="2020-01-31T17:37:49.451" v="4314" actId="478"/>
          <ac:picMkLst>
            <pc:docMk/>
            <pc:sldMk cId="2504736041" sldId="420"/>
            <ac:picMk id="6" creationId="{3124AEAF-2B4C-4874-A487-14D19A9CCE7F}"/>
          </ac:picMkLst>
        </pc:picChg>
        <pc:picChg chg="add mod">
          <ac:chgData name="권재승" userId="773a29d1-1d19-4285-a7ae-19973c008fd6" providerId="ADAL" clId="{779E41C9-2E58-4BCB-988A-FBC1BBCA2A10}" dt="2020-01-31T17:46:09.665" v="4719" actId="1035"/>
          <ac:picMkLst>
            <pc:docMk/>
            <pc:sldMk cId="2504736041" sldId="420"/>
            <ac:picMk id="8" creationId="{C4E636AB-466C-46D0-A962-BBF66E834AE7}"/>
          </ac:picMkLst>
        </pc:picChg>
        <pc:cxnChg chg="mod">
          <ac:chgData name="권재승" userId="773a29d1-1d19-4285-a7ae-19973c008fd6" providerId="ADAL" clId="{779E41C9-2E58-4BCB-988A-FBC1BBCA2A10}" dt="2020-01-31T17:41:35.979" v="4442" actId="14100"/>
          <ac:cxnSpMkLst>
            <pc:docMk/>
            <pc:sldMk cId="2504736041" sldId="420"/>
            <ac:cxnSpMk id="53" creationId="{6A5CEE80-4359-44B0-AF24-74AFDEFDF2CD}"/>
          </ac:cxnSpMkLst>
        </pc:cxnChg>
      </pc:sldChg>
      <pc:sldChg chg="add del">
        <pc:chgData name="권재승" userId="773a29d1-1d19-4285-a7ae-19973c008fd6" providerId="ADAL" clId="{779E41C9-2E58-4BCB-988A-FBC1BBCA2A10}" dt="2020-01-31T17:40:57.133" v="4425" actId="47"/>
        <pc:sldMkLst>
          <pc:docMk/>
          <pc:sldMk cId="2936746859" sldId="421"/>
        </pc:sldMkLst>
      </pc:sldChg>
      <pc:sldChg chg="delSp modSp add ord">
        <pc:chgData name="권재승" userId="773a29d1-1d19-4285-a7ae-19973c008fd6" providerId="ADAL" clId="{779E41C9-2E58-4BCB-988A-FBC1BBCA2A10}" dt="2020-02-01T03:45:01.085" v="8712" actId="20577"/>
        <pc:sldMkLst>
          <pc:docMk/>
          <pc:sldMk cId="3888132010" sldId="421"/>
        </pc:sldMkLst>
        <pc:spChg chg="mod">
          <ac:chgData name="권재승" userId="773a29d1-1d19-4285-a7ae-19973c008fd6" providerId="ADAL" clId="{779E41C9-2E58-4BCB-988A-FBC1BBCA2A10}" dt="2020-01-31T17:45:36.990" v="4705" actId="1036"/>
          <ac:spMkLst>
            <pc:docMk/>
            <pc:sldMk cId="3888132010" sldId="421"/>
            <ac:spMk id="2" creationId="{C8930BBB-FB9D-4155-96A7-ABF93AFEECCC}"/>
          </ac:spMkLst>
        </pc:spChg>
        <pc:spChg chg="mod">
          <ac:chgData name="권재승" userId="773a29d1-1d19-4285-a7ae-19973c008fd6" providerId="ADAL" clId="{779E41C9-2E58-4BCB-988A-FBC1BBCA2A10}" dt="2020-01-31T18:11:51.241" v="5560"/>
          <ac:spMkLst>
            <pc:docMk/>
            <pc:sldMk cId="3888132010" sldId="421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1-31T17:45:28.203" v="4695"/>
          <ac:spMkLst>
            <pc:docMk/>
            <pc:sldMk cId="3888132010" sldId="421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5:01.085" v="8712" actId="20577"/>
          <ac:spMkLst>
            <pc:docMk/>
            <pc:sldMk cId="3888132010" sldId="421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7:57:30.795" v="5135" actId="478"/>
          <ac:spMkLst>
            <pc:docMk/>
            <pc:sldMk cId="3888132010" sldId="421"/>
            <ac:spMk id="41" creationId="{9BFB0EC9-E687-436C-96CE-534272E8A8E6}"/>
          </ac:spMkLst>
        </pc:spChg>
        <pc:picChg chg="mod">
          <ac:chgData name="권재승" userId="773a29d1-1d19-4285-a7ae-19973c008fd6" providerId="ADAL" clId="{779E41C9-2E58-4BCB-988A-FBC1BBCA2A10}" dt="2020-01-31T17:45:36.990" v="4705" actId="1036"/>
          <ac:picMkLst>
            <pc:docMk/>
            <pc:sldMk cId="3888132010" sldId="421"/>
            <ac:picMk id="4" creationId="{11646C06-9EAA-49B7-9305-27894FEB6893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4:54.675" v="8704" actId="20577"/>
        <pc:sldMkLst>
          <pc:docMk/>
          <pc:sldMk cId="2553436600" sldId="422"/>
        </pc:sldMkLst>
        <pc:spChg chg="mod">
          <ac:chgData name="권재승" userId="773a29d1-1d19-4285-a7ae-19973c008fd6" providerId="ADAL" clId="{779E41C9-2E58-4BCB-988A-FBC1BBCA2A10}" dt="2020-01-31T17:54:36.987" v="5049" actId="403"/>
          <ac:spMkLst>
            <pc:docMk/>
            <pc:sldMk cId="2553436600" sldId="422"/>
            <ac:spMk id="2" creationId="{C8930BBB-FB9D-4155-96A7-ABF93AFEECCC}"/>
          </ac:spMkLst>
        </pc:spChg>
        <pc:spChg chg="mod">
          <ac:chgData name="권재승" userId="773a29d1-1d19-4285-a7ae-19973c008fd6" providerId="ADAL" clId="{779E41C9-2E58-4BCB-988A-FBC1BBCA2A10}" dt="2020-01-31T18:11:41.358" v="5556"/>
          <ac:spMkLst>
            <pc:docMk/>
            <pc:sldMk cId="2553436600" sldId="422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1-31T17:52:43.955" v="4979" actId="20577"/>
          <ac:spMkLst>
            <pc:docMk/>
            <pc:sldMk cId="2553436600" sldId="422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4:54.675" v="8704" actId="20577"/>
          <ac:spMkLst>
            <pc:docMk/>
            <pc:sldMk cId="2553436600" sldId="422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7:57:24.757" v="5133" actId="478"/>
          <ac:spMkLst>
            <pc:docMk/>
            <pc:sldMk cId="2553436600" sldId="422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7:47:50.888" v="4795" actId="20577"/>
          <ac:spMkLst>
            <pc:docMk/>
            <pc:sldMk cId="2553436600" sldId="422"/>
            <ac:spMk id="59" creationId="{A2181FFE-FE0B-4AAE-986A-2CF8076695D5}"/>
          </ac:spMkLst>
        </pc:spChg>
        <pc:spChg chg="mod">
          <ac:chgData name="권재승" userId="773a29d1-1d19-4285-a7ae-19973c008fd6" providerId="ADAL" clId="{779E41C9-2E58-4BCB-988A-FBC1BBCA2A10}" dt="2020-01-31T17:47:55.264" v="4798" actId="20577"/>
          <ac:spMkLst>
            <pc:docMk/>
            <pc:sldMk cId="2553436600" sldId="422"/>
            <ac:spMk id="92" creationId="{646913F7-8FC4-48B5-A5F0-FD064CF44277}"/>
          </ac:spMkLst>
        </pc:spChg>
        <pc:picChg chg="add del mod">
          <ac:chgData name="권재승" userId="773a29d1-1d19-4285-a7ae-19973c008fd6" providerId="ADAL" clId="{779E41C9-2E58-4BCB-988A-FBC1BBCA2A10}" dt="2020-01-31T17:53:19.515" v="4990" actId="478"/>
          <ac:picMkLst>
            <pc:docMk/>
            <pc:sldMk cId="2553436600" sldId="422"/>
            <ac:picMk id="3" creationId="{207EA5D3-5104-49D2-B911-2328B6D43585}"/>
          </ac:picMkLst>
        </pc:picChg>
        <pc:picChg chg="add del mod">
          <ac:chgData name="권재승" userId="773a29d1-1d19-4285-a7ae-19973c008fd6" providerId="ADAL" clId="{779E41C9-2E58-4BCB-988A-FBC1BBCA2A10}" dt="2020-01-31T17:53:49.808" v="4996" actId="478"/>
          <ac:picMkLst>
            <pc:docMk/>
            <pc:sldMk cId="2553436600" sldId="422"/>
            <ac:picMk id="4" creationId="{3A222CC9-F560-42A2-9049-96CDE580A44C}"/>
          </ac:picMkLst>
        </pc:picChg>
        <pc:picChg chg="add mod">
          <ac:chgData name="권재승" userId="773a29d1-1d19-4285-a7ae-19973c008fd6" providerId="ADAL" clId="{779E41C9-2E58-4BCB-988A-FBC1BBCA2A10}" dt="2020-01-31T17:54:32.650" v="5045" actId="14100"/>
          <ac:picMkLst>
            <pc:docMk/>
            <pc:sldMk cId="2553436600" sldId="422"/>
            <ac:picMk id="6" creationId="{92AEB66B-2BC4-456D-B922-C1332DC3A5CE}"/>
          </ac:picMkLst>
        </pc:picChg>
        <pc:picChg chg="add mod">
          <ac:chgData name="권재승" userId="773a29d1-1d19-4285-a7ae-19973c008fd6" providerId="ADAL" clId="{779E41C9-2E58-4BCB-988A-FBC1BBCA2A10}" dt="2020-01-31T17:54:46.480" v="5053" actId="1035"/>
          <ac:picMkLst>
            <pc:docMk/>
            <pc:sldMk cId="2553436600" sldId="422"/>
            <ac:picMk id="7" creationId="{20A280BD-2C70-40D4-9564-B0479387EB54}"/>
          </ac:picMkLst>
        </pc:picChg>
        <pc:picChg chg="del">
          <ac:chgData name="권재승" userId="773a29d1-1d19-4285-a7ae-19973c008fd6" providerId="ADAL" clId="{779E41C9-2E58-4BCB-988A-FBC1BBCA2A10}" dt="2020-01-31T17:52:53.260" v="4983" actId="478"/>
          <ac:picMkLst>
            <pc:docMk/>
            <pc:sldMk cId="2553436600" sldId="422"/>
            <ac:picMk id="8" creationId="{C4E636AB-466C-46D0-A962-BBF66E834AE7}"/>
          </ac:picMkLst>
        </pc:picChg>
        <pc:picChg chg="add del mod">
          <ac:chgData name="권재승" userId="773a29d1-1d19-4285-a7ae-19973c008fd6" providerId="ADAL" clId="{779E41C9-2E58-4BCB-988A-FBC1BBCA2A10}" dt="2020-01-31T17:55:23.303" v="5059" actId="478"/>
          <ac:picMkLst>
            <pc:docMk/>
            <pc:sldMk cId="2553436600" sldId="422"/>
            <ac:picMk id="9" creationId="{BA7473C1-E29D-439F-8572-01BE6040CDAE}"/>
          </ac:picMkLst>
        </pc:picChg>
        <pc:picChg chg="add mod">
          <ac:chgData name="권재승" userId="773a29d1-1d19-4285-a7ae-19973c008fd6" providerId="ADAL" clId="{779E41C9-2E58-4BCB-988A-FBC1BBCA2A10}" dt="2020-01-31T17:55:45.137" v="5064" actId="208"/>
          <ac:picMkLst>
            <pc:docMk/>
            <pc:sldMk cId="2553436600" sldId="422"/>
            <ac:picMk id="10" creationId="{A7BA7EB5-73D7-4749-8414-0EB786EE98C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4:52.566" v="8702" actId="20577"/>
        <pc:sldMkLst>
          <pc:docMk/>
          <pc:sldMk cId="1760126706" sldId="423"/>
        </pc:sldMkLst>
        <pc:spChg chg="del mod">
          <ac:chgData name="권재승" userId="773a29d1-1d19-4285-a7ae-19973c008fd6" providerId="ADAL" clId="{779E41C9-2E58-4BCB-988A-FBC1BBCA2A10}" dt="2020-01-31T17:58:40.380" v="5150" actId="478"/>
          <ac:spMkLst>
            <pc:docMk/>
            <pc:sldMk cId="1760126706" sldId="423"/>
            <ac:spMk id="2" creationId="{C8930BBB-FB9D-4155-96A7-ABF93AFEECCC}"/>
          </ac:spMkLst>
        </pc:spChg>
        <pc:spChg chg="mod">
          <ac:chgData name="권재승" userId="773a29d1-1d19-4285-a7ae-19973c008fd6" providerId="ADAL" clId="{779E41C9-2E58-4BCB-988A-FBC1BBCA2A10}" dt="2020-01-31T18:11:43.137" v="5557"/>
          <ac:spMkLst>
            <pc:docMk/>
            <pc:sldMk cId="1760126706" sldId="423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1-31T17:57:06.054" v="5131"/>
          <ac:spMkLst>
            <pc:docMk/>
            <pc:sldMk cId="1760126706" sldId="423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4:52.566" v="8702" actId="20577"/>
          <ac:spMkLst>
            <pc:docMk/>
            <pc:sldMk cId="1760126706" sldId="423"/>
            <ac:spMk id="32" creationId="{D9014731-AA4C-499C-A596-FD3A8FF05853}"/>
          </ac:spMkLst>
        </pc:spChg>
        <pc:spChg chg="add del mod">
          <ac:chgData name="권재승" userId="773a29d1-1d19-4285-a7ae-19973c008fd6" providerId="ADAL" clId="{779E41C9-2E58-4BCB-988A-FBC1BBCA2A10}" dt="2020-01-31T18:00:40.077" v="5308" actId="478"/>
          <ac:spMkLst>
            <pc:docMk/>
            <pc:sldMk cId="1760126706" sldId="423"/>
            <ac:spMk id="33" creationId="{4C215AF3-3DD8-44FD-AB7A-3C36E49D6875}"/>
          </ac:spMkLst>
        </pc:spChg>
        <pc:spChg chg="add mod">
          <ac:chgData name="권재승" userId="773a29d1-1d19-4285-a7ae-19973c008fd6" providerId="ADAL" clId="{779E41C9-2E58-4BCB-988A-FBC1BBCA2A10}" dt="2020-01-31T18:00:57.594" v="5311" actId="14100"/>
          <ac:spMkLst>
            <pc:docMk/>
            <pc:sldMk cId="1760126706" sldId="423"/>
            <ac:spMk id="35" creationId="{413B3051-1E2E-42FD-8A67-A44AA6210782}"/>
          </ac:spMkLst>
        </pc:spChg>
        <pc:spChg chg="mod">
          <ac:chgData name="권재승" userId="773a29d1-1d19-4285-a7ae-19973c008fd6" providerId="ADAL" clId="{779E41C9-2E58-4BCB-988A-FBC1BBCA2A10}" dt="2020-01-31T17:55:59.113" v="5068" actId="20577"/>
          <ac:spMkLst>
            <pc:docMk/>
            <pc:sldMk cId="1760126706" sldId="423"/>
            <ac:spMk id="36" creationId="{900AA2C3-9233-4126-B425-BEE35C29F62E}"/>
          </ac:spMkLst>
        </pc:spChg>
        <pc:spChg chg="del">
          <ac:chgData name="권재승" userId="773a29d1-1d19-4285-a7ae-19973c008fd6" providerId="ADAL" clId="{779E41C9-2E58-4BCB-988A-FBC1BBCA2A10}" dt="2020-01-31T17:57:20.019" v="5132" actId="478"/>
          <ac:spMkLst>
            <pc:docMk/>
            <pc:sldMk cId="1760126706" sldId="423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8:00:05.639" v="5170" actId="1076"/>
          <ac:spMkLst>
            <pc:docMk/>
            <pc:sldMk cId="1760126706" sldId="423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7:56:02.301" v="5071" actId="20577"/>
          <ac:spMkLst>
            <pc:docMk/>
            <pc:sldMk cId="1760126706" sldId="423"/>
            <ac:spMk id="59" creationId="{A2181FFE-FE0B-4AAE-986A-2CF8076695D5}"/>
          </ac:spMkLst>
        </pc:spChg>
        <pc:picChg chg="add mod">
          <ac:chgData name="권재승" userId="773a29d1-1d19-4285-a7ae-19973c008fd6" providerId="ADAL" clId="{779E41C9-2E58-4BCB-988A-FBC1BBCA2A10}" dt="2020-01-31T17:58:58.866" v="5159" actId="1037"/>
          <ac:picMkLst>
            <pc:docMk/>
            <pc:sldMk cId="1760126706" sldId="423"/>
            <ac:picMk id="3" creationId="{25AA6C5F-94EA-4AF7-8B19-3F71A191D831}"/>
          </ac:picMkLst>
        </pc:picChg>
        <pc:picChg chg="add mod modCrop">
          <ac:chgData name="권재승" userId="773a29d1-1d19-4285-a7ae-19973c008fd6" providerId="ADAL" clId="{779E41C9-2E58-4BCB-988A-FBC1BBCA2A10}" dt="2020-01-31T17:59:50.236" v="5165" actId="208"/>
          <ac:picMkLst>
            <pc:docMk/>
            <pc:sldMk cId="1760126706" sldId="423"/>
            <ac:picMk id="4" creationId="{D3C9BB5E-E430-4D85-9BC5-A3541F9F9143}"/>
          </ac:picMkLst>
        </pc:picChg>
        <pc:picChg chg="del">
          <ac:chgData name="권재승" userId="773a29d1-1d19-4285-a7ae-19973c008fd6" providerId="ADAL" clId="{779E41C9-2E58-4BCB-988A-FBC1BBCA2A10}" dt="2020-01-31T17:58:35.867" v="5148" actId="478"/>
          <ac:picMkLst>
            <pc:docMk/>
            <pc:sldMk cId="1760126706" sldId="423"/>
            <ac:picMk id="6" creationId="{92AEB66B-2BC4-456D-B922-C1332DC3A5CE}"/>
          </ac:picMkLst>
        </pc:picChg>
        <pc:picChg chg="del">
          <ac:chgData name="권재승" userId="773a29d1-1d19-4285-a7ae-19973c008fd6" providerId="ADAL" clId="{779E41C9-2E58-4BCB-988A-FBC1BBCA2A10}" dt="2020-01-31T17:58:57.534" v="5157" actId="478"/>
          <ac:picMkLst>
            <pc:docMk/>
            <pc:sldMk cId="1760126706" sldId="423"/>
            <ac:picMk id="7" creationId="{20A280BD-2C70-40D4-9564-B0479387EB54}"/>
          </ac:picMkLst>
        </pc:picChg>
        <pc:picChg chg="del">
          <ac:chgData name="권재승" userId="773a29d1-1d19-4285-a7ae-19973c008fd6" providerId="ADAL" clId="{779E41C9-2E58-4BCB-988A-FBC1BBCA2A10}" dt="2020-01-31T17:56:03.915" v="5072" actId="478"/>
          <ac:picMkLst>
            <pc:docMk/>
            <pc:sldMk cId="1760126706" sldId="423"/>
            <ac:picMk id="10" creationId="{A7BA7EB5-73D7-4749-8414-0EB786EE98C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4:49.025" v="8700" actId="20577"/>
        <pc:sldMkLst>
          <pc:docMk/>
          <pc:sldMk cId="3743359038" sldId="424"/>
        </pc:sldMkLst>
        <pc:spChg chg="mod">
          <ac:chgData name="권재승" userId="773a29d1-1d19-4285-a7ae-19973c008fd6" providerId="ADAL" clId="{779E41C9-2E58-4BCB-988A-FBC1BBCA2A10}" dt="2020-01-31T18:11:44.799" v="5558"/>
          <ac:spMkLst>
            <pc:docMk/>
            <pc:sldMk cId="3743359038" sldId="424"/>
            <ac:spMk id="24" creationId="{152DE8B9-6B21-4ACE-A7CC-855474BFCAD4}"/>
          </ac:spMkLst>
        </pc:spChg>
        <pc:spChg chg="mod">
          <ac:chgData name="권재승" userId="773a29d1-1d19-4285-a7ae-19973c008fd6" providerId="ADAL" clId="{779E41C9-2E58-4BCB-988A-FBC1BBCA2A10}" dt="2020-02-01T03:44:49.025" v="8700" actId="20577"/>
          <ac:spMkLst>
            <pc:docMk/>
            <pc:sldMk cId="3743359038" sldId="424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01:04.003" v="5313" actId="478"/>
          <ac:spMkLst>
            <pc:docMk/>
            <pc:sldMk cId="3743359038" sldId="424"/>
            <ac:spMk id="35" creationId="{413B3051-1E2E-42FD-8A67-A44AA6210782}"/>
          </ac:spMkLst>
        </pc:spChg>
        <pc:picChg chg="add mod">
          <ac:chgData name="권재승" userId="773a29d1-1d19-4285-a7ae-19973c008fd6" providerId="ADAL" clId="{779E41C9-2E58-4BCB-988A-FBC1BBCA2A10}" dt="2020-01-31T18:01:43.179" v="5316" actId="1076"/>
          <ac:picMkLst>
            <pc:docMk/>
            <pc:sldMk cId="3743359038" sldId="424"/>
            <ac:picMk id="2" creationId="{6CFD6D0F-4BAF-4EBB-8678-6D370922D319}"/>
          </ac:picMkLst>
        </pc:picChg>
        <pc:picChg chg="del">
          <ac:chgData name="권재승" userId="773a29d1-1d19-4285-a7ae-19973c008fd6" providerId="ADAL" clId="{779E41C9-2E58-4BCB-988A-FBC1BBCA2A10}" dt="2020-01-31T18:01:04.003" v="5313" actId="478"/>
          <ac:picMkLst>
            <pc:docMk/>
            <pc:sldMk cId="3743359038" sldId="424"/>
            <ac:picMk id="3" creationId="{25AA6C5F-94EA-4AF7-8B19-3F71A191D831}"/>
          </ac:picMkLst>
        </pc:picChg>
        <pc:picChg chg="del">
          <ac:chgData name="권재승" userId="773a29d1-1d19-4285-a7ae-19973c008fd6" providerId="ADAL" clId="{779E41C9-2E58-4BCB-988A-FBC1BBCA2A10}" dt="2020-01-31T18:01:04.003" v="5313" actId="478"/>
          <ac:picMkLst>
            <pc:docMk/>
            <pc:sldMk cId="3743359038" sldId="424"/>
            <ac:picMk id="4" creationId="{D3C9BB5E-E430-4D85-9BC5-A3541F9F9143}"/>
          </ac:picMkLst>
        </pc:picChg>
      </pc:sldChg>
      <pc:sldChg chg="add del">
        <pc:chgData name="권재승" userId="773a29d1-1d19-4285-a7ae-19973c008fd6" providerId="ADAL" clId="{779E41C9-2E58-4BCB-988A-FBC1BBCA2A10}" dt="2020-01-31T18:14:20.937" v="5609"/>
        <pc:sldMkLst>
          <pc:docMk/>
          <pc:sldMk cId="704502046" sldId="425"/>
        </pc:sldMkLst>
      </pc:sldChg>
      <pc:sldChg chg="addSp delSp modSp add">
        <pc:chgData name="권재승" userId="773a29d1-1d19-4285-a7ae-19973c008fd6" providerId="ADAL" clId="{779E41C9-2E58-4BCB-988A-FBC1BBCA2A10}" dt="2020-02-01T03:46:05.328" v="8749" actId="20577"/>
        <pc:sldMkLst>
          <pc:docMk/>
          <pc:sldMk cId="2962549773" sldId="425"/>
        </pc:sldMkLst>
        <pc:spChg chg="add del">
          <ac:chgData name="권재승" userId="773a29d1-1d19-4285-a7ae-19973c008fd6" providerId="ADAL" clId="{779E41C9-2E58-4BCB-988A-FBC1BBCA2A10}" dt="2020-01-31T18:16:36.824" v="5718" actId="478"/>
          <ac:spMkLst>
            <pc:docMk/>
            <pc:sldMk cId="2962549773" sldId="425"/>
            <ac:spMk id="20" creationId="{FF224650-0D2E-439C-AAD9-96524824E702}"/>
          </ac:spMkLst>
        </pc:spChg>
        <pc:spChg chg="add del">
          <ac:chgData name="권재승" userId="773a29d1-1d19-4285-a7ae-19973c008fd6" providerId="ADAL" clId="{779E41C9-2E58-4BCB-988A-FBC1BBCA2A10}" dt="2020-01-31T18:17:06.387" v="5788" actId="478"/>
          <ac:spMkLst>
            <pc:docMk/>
            <pc:sldMk cId="2962549773" sldId="425"/>
            <ac:spMk id="21" creationId="{D1D263E4-66C4-41BD-9E1F-264CC7AFE02F}"/>
          </ac:spMkLst>
        </pc:spChg>
        <pc:spChg chg="add del mod">
          <ac:chgData name="권재승" userId="773a29d1-1d19-4285-a7ae-19973c008fd6" providerId="ADAL" clId="{779E41C9-2E58-4BCB-988A-FBC1BBCA2A10}" dt="2020-01-31T18:36:00.456" v="6105" actId="20577"/>
          <ac:spMkLst>
            <pc:docMk/>
            <pc:sldMk cId="2962549773" sldId="425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05.328" v="8749" actId="20577"/>
          <ac:spMkLst>
            <pc:docMk/>
            <pc:sldMk cId="2962549773" sldId="425"/>
            <ac:spMk id="32" creationId="{D9014731-AA4C-499C-A596-FD3A8FF05853}"/>
          </ac:spMkLst>
        </pc:spChg>
        <pc:spChg chg="mod">
          <ac:chgData name="권재승" userId="773a29d1-1d19-4285-a7ae-19973c008fd6" providerId="ADAL" clId="{779E41C9-2E58-4BCB-988A-FBC1BBCA2A10}" dt="2020-01-31T18:18:10.160" v="5851" actId="1035"/>
          <ac:spMkLst>
            <pc:docMk/>
            <pc:sldMk cId="2962549773" sldId="425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18:10.160" v="5851" actId="1035"/>
          <ac:spMkLst>
            <pc:docMk/>
            <pc:sldMk cId="2962549773" sldId="425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8:18:15.432" v="5853" actId="207"/>
          <ac:spMkLst>
            <pc:docMk/>
            <pc:sldMk cId="2962549773" sldId="425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8:18:13.224" v="5852" actId="207"/>
          <ac:spMkLst>
            <pc:docMk/>
            <pc:sldMk cId="2962549773" sldId="425"/>
            <ac:spMk id="51" creationId="{32A19140-89ED-434D-B10D-AB41F9EDEE1B}"/>
          </ac:spMkLst>
        </pc:spChg>
        <pc:graphicFrameChg chg="del">
          <ac:chgData name="권재승" userId="773a29d1-1d19-4285-a7ae-19973c008fd6" providerId="ADAL" clId="{779E41C9-2E58-4BCB-988A-FBC1BBCA2A10}" dt="2020-01-31T18:16:32.599" v="5716" actId="478"/>
          <ac:graphicFrameMkLst>
            <pc:docMk/>
            <pc:sldMk cId="2962549773" sldId="425"/>
            <ac:graphicFrameMk id="2" creationId="{222F4BEC-D889-4210-AED0-B50BCEE0AFE3}"/>
          </ac:graphicFrameMkLst>
        </pc:graphicFrameChg>
        <pc:picChg chg="add mod">
          <ac:chgData name="권재승" userId="773a29d1-1d19-4285-a7ae-19973c008fd6" providerId="ADAL" clId="{779E41C9-2E58-4BCB-988A-FBC1BBCA2A10}" dt="2020-01-31T18:17:43.403" v="5796" actId="1076"/>
          <ac:picMkLst>
            <pc:docMk/>
            <pc:sldMk cId="2962549773" sldId="425"/>
            <ac:picMk id="3" creationId="{D460C1F0-5161-46C2-8FB7-CE04FEB291A7}"/>
          </ac:picMkLst>
        </pc:picChg>
        <pc:picChg chg="add del">
          <ac:chgData name="권재승" userId="773a29d1-1d19-4285-a7ae-19973c008fd6" providerId="ADAL" clId="{779E41C9-2E58-4BCB-988A-FBC1BBCA2A10}" dt="2020-01-31T18:17:04.038" v="5787" actId="478"/>
          <ac:picMkLst>
            <pc:docMk/>
            <pc:sldMk cId="2962549773" sldId="425"/>
            <ac:picMk id="22" creationId="{7F33FB7B-C274-40CF-A1D3-A90CA6E32FE0}"/>
          </ac:picMkLst>
        </pc:picChg>
        <pc:picChg chg="add del">
          <ac:chgData name="권재승" userId="773a29d1-1d19-4285-a7ae-19973c008fd6" providerId="ADAL" clId="{779E41C9-2E58-4BCB-988A-FBC1BBCA2A10}" dt="2020-01-31T18:17:03.404" v="5786" actId="478"/>
          <ac:picMkLst>
            <pc:docMk/>
            <pc:sldMk cId="2962549773" sldId="425"/>
            <ac:picMk id="25" creationId="{7AA8F589-C4A4-4D59-A5B5-F03547457F02}"/>
          </ac:picMkLst>
        </pc:picChg>
        <pc:picChg chg="add del">
          <ac:chgData name="권재승" userId="773a29d1-1d19-4285-a7ae-19973c008fd6" providerId="ADAL" clId="{779E41C9-2E58-4BCB-988A-FBC1BBCA2A10}" dt="2020-01-31T18:17:06.928" v="5789" actId="478"/>
          <ac:picMkLst>
            <pc:docMk/>
            <pc:sldMk cId="2962549773" sldId="425"/>
            <ac:picMk id="34" creationId="{64C919AD-3EB2-4E26-9597-91AA587629CB}"/>
          </ac:picMkLst>
        </pc:picChg>
      </pc:sldChg>
      <pc:sldChg chg="delSp add del">
        <pc:chgData name="권재승" userId="773a29d1-1d19-4285-a7ae-19973c008fd6" providerId="ADAL" clId="{779E41C9-2E58-4BCB-988A-FBC1BBCA2A10}" dt="2020-01-31T18:17:55.899" v="5799" actId="47"/>
        <pc:sldMkLst>
          <pc:docMk/>
          <pc:sldMk cId="1846099042" sldId="426"/>
        </pc:sldMkLst>
        <pc:picChg chg="del">
          <ac:chgData name="권재승" userId="773a29d1-1d19-4285-a7ae-19973c008fd6" providerId="ADAL" clId="{779E41C9-2E58-4BCB-988A-FBC1BBCA2A10}" dt="2020-01-31T18:17:52.305" v="5798" actId="478"/>
          <ac:picMkLst>
            <pc:docMk/>
            <pc:sldMk cId="1846099042" sldId="426"/>
            <ac:picMk id="3" creationId="{D460C1F0-5161-46C2-8FB7-CE04FEB291A7}"/>
          </ac:picMkLst>
        </pc:picChg>
      </pc:sldChg>
      <pc:sldChg chg="addSp delSp modSp add ord">
        <pc:chgData name="권재승" userId="773a29d1-1d19-4285-a7ae-19973c008fd6" providerId="ADAL" clId="{779E41C9-2E58-4BCB-988A-FBC1BBCA2A10}" dt="2020-02-01T03:46:07.664" v="8751" actId="20577"/>
        <pc:sldMkLst>
          <pc:docMk/>
          <pc:sldMk cId="2742172500" sldId="426"/>
        </pc:sldMkLst>
        <pc:spChg chg="add mod">
          <ac:chgData name="권재승" userId="773a29d1-1d19-4285-a7ae-19973c008fd6" providerId="ADAL" clId="{779E41C9-2E58-4BCB-988A-FBC1BBCA2A10}" dt="2020-01-31T18:18:53.843" v="5862" actId="1076"/>
          <ac:spMkLst>
            <pc:docMk/>
            <pc:sldMk cId="2742172500" sldId="426"/>
            <ac:spMk id="21" creationId="{3B167232-A4A7-41FC-855D-EA82ED0678FE}"/>
          </ac:spMkLst>
        </pc:spChg>
        <pc:spChg chg="mod">
          <ac:chgData name="권재승" userId="773a29d1-1d19-4285-a7ae-19973c008fd6" providerId="ADAL" clId="{779E41C9-2E58-4BCB-988A-FBC1BBCA2A10}" dt="2020-01-31T18:36:11.126" v="6159" actId="6549"/>
          <ac:spMkLst>
            <pc:docMk/>
            <pc:sldMk cId="2742172500" sldId="42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07.664" v="8751" actId="20577"/>
          <ac:spMkLst>
            <pc:docMk/>
            <pc:sldMk cId="2742172500" sldId="426"/>
            <ac:spMk id="32" creationId="{D9014731-AA4C-499C-A596-FD3A8FF05853}"/>
          </ac:spMkLst>
        </pc:spChg>
        <pc:picChg chg="add mod">
          <ac:chgData name="권재승" userId="773a29d1-1d19-4285-a7ae-19973c008fd6" providerId="ADAL" clId="{779E41C9-2E58-4BCB-988A-FBC1BBCA2A10}" dt="2020-01-31T18:18:36.060" v="5858" actId="1076"/>
          <ac:picMkLst>
            <pc:docMk/>
            <pc:sldMk cId="2742172500" sldId="426"/>
            <ac:picMk id="2" creationId="{CA20EE46-3248-4554-BD79-B221CF8139BB}"/>
          </ac:picMkLst>
        </pc:picChg>
        <pc:picChg chg="del">
          <ac:chgData name="권재승" userId="773a29d1-1d19-4285-a7ae-19973c008fd6" providerId="ADAL" clId="{779E41C9-2E58-4BCB-988A-FBC1BBCA2A10}" dt="2020-01-31T18:18:21.521" v="5855" actId="478"/>
          <ac:picMkLst>
            <pc:docMk/>
            <pc:sldMk cId="2742172500" sldId="426"/>
            <ac:picMk id="3" creationId="{D460C1F0-5161-46C2-8FB7-CE04FEB291A7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6:38.406" v="8753" actId="20577"/>
        <pc:sldMkLst>
          <pc:docMk/>
          <pc:sldMk cId="62760799" sldId="427"/>
        </pc:sldMkLst>
        <pc:spChg chg="del">
          <ac:chgData name="권재승" userId="773a29d1-1d19-4285-a7ae-19973c008fd6" providerId="ADAL" clId="{779E41C9-2E58-4BCB-988A-FBC1BBCA2A10}" dt="2020-01-31T18:19:35.217" v="5865" actId="478"/>
          <ac:spMkLst>
            <pc:docMk/>
            <pc:sldMk cId="62760799" sldId="427"/>
            <ac:spMk id="21" creationId="{3B167232-A4A7-41FC-855D-EA82ED0678FE}"/>
          </ac:spMkLst>
        </pc:spChg>
        <pc:spChg chg="add del mod">
          <ac:chgData name="권재승" userId="773a29d1-1d19-4285-a7ae-19973c008fd6" providerId="ADAL" clId="{779E41C9-2E58-4BCB-988A-FBC1BBCA2A10}" dt="2020-01-31T18:28:45.038" v="5910" actId="478"/>
          <ac:spMkLst>
            <pc:docMk/>
            <pc:sldMk cId="62760799" sldId="427"/>
            <ac:spMk id="22" creationId="{6DC05BC6-D512-43D2-9937-27D13C359334}"/>
          </ac:spMkLst>
        </pc:spChg>
        <pc:spChg chg="mod">
          <ac:chgData name="권재승" userId="773a29d1-1d19-4285-a7ae-19973c008fd6" providerId="ADAL" clId="{779E41C9-2E58-4BCB-988A-FBC1BBCA2A10}" dt="2020-01-31T18:36:33.777" v="6242" actId="6549"/>
          <ac:spMkLst>
            <pc:docMk/>
            <pc:sldMk cId="62760799" sldId="427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38.406" v="8753" actId="20577"/>
          <ac:spMkLst>
            <pc:docMk/>
            <pc:sldMk cId="62760799" sldId="427"/>
            <ac:spMk id="32" creationId="{D9014731-AA4C-499C-A596-FD3A8FF05853}"/>
          </ac:spMkLst>
        </pc:spChg>
        <pc:spChg chg="add mod">
          <ac:chgData name="권재승" userId="773a29d1-1d19-4285-a7ae-19973c008fd6" providerId="ADAL" clId="{779E41C9-2E58-4BCB-988A-FBC1BBCA2A10}" dt="2020-01-31T18:28:17.228" v="5905" actId="14100"/>
          <ac:spMkLst>
            <pc:docMk/>
            <pc:sldMk cId="62760799" sldId="427"/>
            <ac:spMk id="36" creationId="{37CF2FD9-A75A-4C29-BE49-8F74235ED3AF}"/>
          </ac:spMkLst>
        </pc:spChg>
        <pc:spChg chg="add mod">
          <ac:chgData name="권재승" userId="773a29d1-1d19-4285-a7ae-19973c008fd6" providerId="ADAL" clId="{779E41C9-2E58-4BCB-988A-FBC1BBCA2A10}" dt="2020-01-31T18:28:41.451" v="5909" actId="14100"/>
          <ac:spMkLst>
            <pc:docMk/>
            <pc:sldMk cId="62760799" sldId="427"/>
            <ac:spMk id="37" creationId="{FB4732A9-9DE9-485D-A22A-A56C1C9CE36A}"/>
          </ac:spMkLst>
        </pc:spChg>
        <pc:spChg chg="mod">
          <ac:chgData name="권재승" userId="773a29d1-1d19-4285-a7ae-19973c008fd6" providerId="ADAL" clId="{779E41C9-2E58-4BCB-988A-FBC1BBCA2A10}" dt="2020-01-31T18:28:11.746" v="5904" actId="1076"/>
          <ac:spMkLst>
            <pc:docMk/>
            <pc:sldMk cId="62760799" sldId="427"/>
            <ac:spMk id="46" creationId="{7B5B1721-6972-4593-9F0D-90EC838D2BC4}"/>
          </ac:spMkLst>
        </pc:spChg>
        <pc:picChg chg="del">
          <ac:chgData name="권재승" userId="773a29d1-1d19-4285-a7ae-19973c008fd6" providerId="ADAL" clId="{779E41C9-2E58-4BCB-988A-FBC1BBCA2A10}" dt="2020-01-31T18:19:32.511" v="5864" actId="478"/>
          <ac:picMkLst>
            <pc:docMk/>
            <pc:sldMk cId="62760799" sldId="427"/>
            <ac:picMk id="2" creationId="{CA20EE46-3248-4554-BD79-B221CF8139BB}"/>
          </ac:picMkLst>
        </pc:picChg>
        <pc:picChg chg="add del">
          <ac:chgData name="권재승" userId="773a29d1-1d19-4285-a7ae-19973c008fd6" providerId="ADAL" clId="{779E41C9-2E58-4BCB-988A-FBC1BBCA2A10}" dt="2020-01-31T18:21:32.315" v="5876" actId="478"/>
          <ac:picMkLst>
            <pc:docMk/>
            <pc:sldMk cId="62760799" sldId="427"/>
            <ac:picMk id="3" creationId="{0B9A3855-5BBC-423C-BD67-511CA40572CF}"/>
          </ac:picMkLst>
        </pc:picChg>
        <pc:picChg chg="add del">
          <ac:chgData name="권재승" userId="773a29d1-1d19-4285-a7ae-19973c008fd6" providerId="ADAL" clId="{779E41C9-2E58-4BCB-988A-FBC1BBCA2A10}" dt="2020-01-31T18:25:34.800" v="5878" actId="478"/>
          <ac:picMkLst>
            <pc:docMk/>
            <pc:sldMk cId="62760799" sldId="427"/>
            <ac:picMk id="4" creationId="{3F0C461A-552F-4969-9828-506D9B8F5686}"/>
          </ac:picMkLst>
        </pc:picChg>
        <pc:picChg chg="add del mod">
          <ac:chgData name="권재승" userId="773a29d1-1d19-4285-a7ae-19973c008fd6" providerId="ADAL" clId="{779E41C9-2E58-4BCB-988A-FBC1BBCA2A10}" dt="2020-01-31T18:25:45.306" v="5882" actId="478"/>
          <ac:picMkLst>
            <pc:docMk/>
            <pc:sldMk cId="62760799" sldId="427"/>
            <ac:picMk id="6" creationId="{59A34EB0-8473-4ED5-B0E8-385A465B7663}"/>
          </ac:picMkLst>
        </pc:picChg>
        <pc:picChg chg="add mod">
          <ac:chgData name="권재승" userId="773a29d1-1d19-4285-a7ae-19973c008fd6" providerId="ADAL" clId="{779E41C9-2E58-4BCB-988A-FBC1BBCA2A10}" dt="2020-01-31T18:27:57.616" v="5898" actId="208"/>
          <ac:picMkLst>
            <pc:docMk/>
            <pc:sldMk cId="62760799" sldId="427"/>
            <ac:picMk id="7" creationId="{CD6E15BD-ACDC-4813-A9D7-F5208F087137}"/>
          </ac:picMkLst>
        </pc:picChg>
        <pc:picChg chg="add mod modCrop">
          <ac:chgData name="권재승" userId="773a29d1-1d19-4285-a7ae-19973c008fd6" providerId="ADAL" clId="{779E41C9-2E58-4BCB-988A-FBC1BBCA2A10}" dt="2020-01-31T18:27:57.616" v="5898" actId="208"/>
          <ac:picMkLst>
            <pc:docMk/>
            <pc:sldMk cId="62760799" sldId="427"/>
            <ac:picMk id="8" creationId="{D2F3EE8E-DBA1-4B19-BCAC-253EB5B40B38}"/>
          </ac:picMkLst>
        </pc:picChg>
        <pc:picChg chg="add mod modCrop">
          <ac:chgData name="권재승" userId="773a29d1-1d19-4285-a7ae-19973c008fd6" providerId="ADAL" clId="{779E41C9-2E58-4BCB-988A-FBC1BBCA2A10}" dt="2020-01-31T18:29:30.786" v="5916" actId="14100"/>
          <ac:picMkLst>
            <pc:docMk/>
            <pc:sldMk cId="62760799" sldId="427"/>
            <ac:picMk id="9" creationId="{8531EC66-16C6-4BFA-A34C-59C17D36BD61}"/>
          </ac:picMkLst>
        </pc:picChg>
        <pc:picChg chg="add del">
          <ac:chgData name="권재승" userId="773a29d1-1d19-4285-a7ae-19973c008fd6" providerId="ADAL" clId="{779E41C9-2E58-4BCB-988A-FBC1BBCA2A10}" dt="2020-01-31T18:19:59.320" v="5872" actId="478"/>
          <ac:picMkLst>
            <pc:docMk/>
            <pc:sldMk cId="62760799" sldId="427"/>
            <ac:picMk id="25" creationId="{38C2D119-D6CA-4039-BE0C-F84220A626CB}"/>
          </ac:picMkLst>
        </pc:picChg>
        <pc:picChg chg="add del">
          <ac:chgData name="권재승" userId="773a29d1-1d19-4285-a7ae-19973c008fd6" providerId="ADAL" clId="{779E41C9-2E58-4BCB-988A-FBC1BBCA2A10}" dt="2020-01-31T18:19:59.879" v="5873" actId="478"/>
          <ac:picMkLst>
            <pc:docMk/>
            <pc:sldMk cId="62760799" sldId="427"/>
            <ac:picMk id="34" creationId="{4C7CAC69-FF69-4640-A3FA-57E0C8537290}"/>
          </ac:picMkLst>
        </pc:picChg>
        <pc:picChg chg="add del">
          <ac:chgData name="권재승" userId="773a29d1-1d19-4285-a7ae-19973c008fd6" providerId="ADAL" clId="{779E41C9-2E58-4BCB-988A-FBC1BBCA2A10}" dt="2020-01-31T18:19:55.621" v="5869" actId="478"/>
          <ac:picMkLst>
            <pc:docMk/>
            <pc:sldMk cId="62760799" sldId="427"/>
            <ac:picMk id="35" creationId="{1E8E5A7B-8A5F-4655-9F3F-D1662D6C245E}"/>
          </ac:picMkLst>
        </pc:picChg>
      </pc:sldChg>
      <pc:sldChg chg="delSp add del">
        <pc:chgData name="권재승" userId="773a29d1-1d19-4285-a7ae-19973c008fd6" providerId="ADAL" clId="{779E41C9-2E58-4BCB-988A-FBC1BBCA2A10}" dt="2020-01-31T18:30:06.763" v="5923" actId="47"/>
        <pc:sldMkLst>
          <pc:docMk/>
          <pc:sldMk cId="4088434005" sldId="428"/>
        </pc:sldMkLst>
        <pc:spChg chg="del">
          <ac:chgData name="권재승" userId="773a29d1-1d19-4285-a7ae-19973c008fd6" providerId="ADAL" clId="{779E41C9-2E58-4BCB-988A-FBC1BBCA2A10}" dt="2020-01-31T18:29:58.058" v="5921" actId="478"/>
          <ac:spMkLst>
            <pc:docMk/>
            <pc:sldMk cId="4088434005" sldId="428"/>
            <ac:spMk id="36" creationId="{37CF2FD9-A75A-4C29-BE49-8F74235ED3AF}"/>
          </ac:spMkLst>
        </pc:spChg>
        <pc:spChg chg="del">
          <ac:chgData name="권재승" userId="773a29d1-1d19-4285-a7ae-19973c008fd6" providerId="ADAL" clId="{779E41C9-2E58-4BCB-988A-FBC1BBCA2A10}" dt="2020-01-31T18:29:57.050" v="5920" actId="478"/>
          <ac:spMkLst>
            <pc:docMk/>
            <pc:sldMk cId="4088434005" sldId="428"/>
            <ac:spMk id="37" creationId="{FB4732A9-9DE9-485D-A22A-A56C1C9CE36A}"/>
          </ac:spMkLst>
        </pc:spChg>
        <pc:picChg chg="del">
          <ac:chgData name="권재승" userId="773a29d1-1d19-4285-a7ae-19973c008fd6" providerId="ADAL" clId="{779E41C9-2E58-4BCB-988A-FBC1BBCA2A10}" dt="2020-01-31T18:29:54.976" v="5918" actId="478"/>
          <ac:picMkLst>
            <pc:docMk/>
            <pc:sldMk cId="4088434005" sldId="428"/>
            <ac:picMk id="7" creationId="{CD6E15BD-ACDC-4813-A9D7-F5208F087137}"/>
          </ac:picMkLst>
        </pc:picChg>
        <pc:picChg chg="del">
          <ac:chgData name="권재승" userId="773a29d1-1d19-4285-a7ae-19973c008fd6" providerId="ADAL" clId="{779E41C9-2E58-4BCB-988A-FBC1BBCA2A10}" dt="2020-01-31T18:29:54.976" v="5918" actId="478"/>
          <ac:picMkLst>
            <pc:docMk/>
            <pc:sldMk cId="4088434005" sldId="428"/>
            <ac:picMk id="8" creationId="{D2F3EE8E-DBA1-4B19-BCAC-253EB5B40B38}"/>
          </ac:picMkLst>
        </pc:picChg>
        <pc:picChg chg="del">
          <ac:chgData name="권재승" userId="773a29d1-1d19-4285-a7ae-19973c008fd6" providerId="ADAL" clId="{779E41C9-2E58-4BCB-988A-FBC1BBCA2A10}" dt="2020-01-31T18:29:55.688" v="5919" actId="478"/>
          <ac:picMkLst>
            <pc:docMk/>
            <pc:sldMk cId="4088434005" sldId="428"/>
            <ac:picMk id="9" creationId="{8531EC66-16C6-4BFA-A34C-59C17D36BD61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6:45.199" v="8755" actId="20577"/>
        <pc:sldMkLst>
          <pc:docMk/>
          <pc:sldMk cId="1490573583" sldId="429"/>
        </pc:sldMkLst>
        <pc:spChg chg="mod">
          <ac:chgData name="권재승" userId="773a29d1-1d19-4285-a7ae-19973c008fd6" providerId="ADAL" clId="{779E41C9-2E58-4BCB-988A-FBC1BBCA2A10}" dt="2020-01-31T18:36:47.633" v="6290" actId="20577"/>
          <ac:spMkLst>
            <pc:docMk/>
            <pc:sldMk cId="1490573583" sldId="429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45.199" v="8755" actId="20577"/>
          <ac:spMkLst>
            <pc:docMk/>
            <pc:sldMk cId="1490573583" sldId="429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30:11.149" v="5925" actId="478"/>
          <ac:spMkLst>
            <pc:docMk/>
            <pc:sldMk cId="1490573583" sldId="429"/>
            <ac:spMk id="36" creationId="{37CF2FD9-A75A-4C29-BE49-8F74235ED3AF}"/>
          </ac:spMkLst>
        </pc:spChg>
        <pc:spChg chg="mod">
          <ac:chgData name="권재승" userId="773a29d1-1d19-4285-a7ae-19973c008fd6" providerId="ADAL" clId="{779E41C9-2E58-4BCB-988A-FBC1BBCA2A10}" dt="2020-01-31T18:30:31.548" v="5964" actId="14100"/>
          <ac:spMkLst>
            <pc:docMk/>
            <pc:sldMk cId="1490573583" sldId="429"/>
            <ac:spMk id="37" creationId="{FB4732A9-9DE9-485D-A22A-A56C1C9CE36A}"/>
          </ac:spMkLst>
        </pc:spChg>
        <pc:picChg chg="add mod">
          <ac:chgData name="권재승" userId="773a29d1-1d19-4285-a7ae-19973c008fd6" providerId="ADAL" clId="{779E41C9-2E58-4BCB-988A-FBC1BBCA2A10}" dt="2020-01-31T18:30:52.371" v="5969" actId="14100"/>
          <ac:picMkLst>
            <pc:docMk/>
            <pc:sldMk cId="1490573583" sldId="429"/>
            <ac:picMk id="2" creationId="{4EEBE8BB-E62B-4E76-A772-4DFECCF70F46}"/>
          </ac:picMkLst>
        </pc:picChg>
        <pc:picChg chg="del">
          <ac:chgData name="권재승" userId="773a29d1-1d19-4285-a7ae-19973c008fd6" providerId="ADAL" clId="{779E41C9-2E58-4BCB-988A-FBC1BBCA2A10}" dt="2020-01-31T18:30:09.284" v="5924" actId="478"/>
          <ac:picMkLst>
            <pc:docMk/>
            <pc:sldMk cId="1490573583" sldId="429"/>
            <ac:picMk id="7" creationId="{CD6E15BD-ACDC-4813-A9D7-F5208F087137}"/>
          </ac:picMkLst>
        </pc:picChg>
        <pc:picChg chg="mod">
          <ac:chgData name="권재승" userId="773a29d1-1d19-4285-a7ae-19973c008fd6" providerId="ADAL" clId="{779E41C9-2E58-4BCB-988A-FBC1BBCA2A10}" dt="2020-01-31T18:30:21.933" v="5960" actId="1035"/>
          <ac:picMkLst>
            <pc:docMk/>
            <pc:sldMk cId="1490573583" sldId="429"/>
            <ac:picMk id="8" creationId="{D2F3EE8E-DBA1-4B19-BCAC-253EB5B40B38}"/>
          </ac:picMkLst>
        </pc:picChg>
        <pc:picChg chg="del">
          <ac:chgData name="권재승" userId="773a29d1-1d19-4285-a7ae-19973c008fd6" providerId="ADAL" clId="{779E41C9-2E58-4BCB-988A-FBC1BBCA2A10}" dt="2020-01-31T18:30:32.805" v="5965" actId="478"/>
          <ac:picMkLst>
            <pc:docMk/>
            <pc:sldMk cId="1490573583" sldId="429"/>
            <ac:picMk id="9" creationId="{8531EC66-16C6-4BFA-A34C-59C17D36BD61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6:51.796" v="8759" actId="20577"/>
        <pc:sldMkLst>
          <pc:docMk/>
          <pc:sldMk cId="1447906590" sldId="430"/>
        </pc:sldMkLst>
        <pc:spChg chg="mod">
          <ac:chgData name="권재승" userId="773a29d1-1d19-4285-a7ae-19973c008fd6" providerId="ADAL" clId="{779E41C9-2E58-4BCB-988A-FBC1BBCA2A10}" dt="2020-01-31T18:36:57.517" v="6315" actId="20577"/>
          <ac:spMkLst>
            <pc:docMk/>
            <pc:sldMk cId="1447906590" sldId="430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51.796" v="8759" actId="20577"/>
          <ac:spMkLst>
            <pc:docMk/>
            <pc:sldMk cId="1447906590" sldId="430"/>
            <ac:spMk id="32" creationId="{D9014731-AA4C-499C-A596-FD3A8FF05853}"/>
          </ac:spMkLst>
        </pc:spChg>
        <pc:spChg chg="del">
          <ac:chgData name="권재승" userId="773a29d1-1d19-4285-a7ae-19973c008fd6" providerId="ADAL" clId="{779E41C9-2E58-4BCB-988A-FBC1BBCA2A10}" dt="2020-01-31T18:34:14.003" v="6016" actId="478"/>
          <ac:spMkLst>
            <pc:docMk/>
            <pc:sldMk cId="1447906590" sldId="430"/>
            <ac:spMk id="37" creationId="{FB4732A9-9DE9-485D-A22A-A56C1C9CE36A}"/>
          </ac:spMkLst>
        </pc:spChg>
        <pc:spChg chg="mod">
          <ac:chgData name="권재승" userId="773a29d1-1d19-4285-a7ae-19973c008fd6" providerId="ADAL" clId="{779E41C9-2E58-4BCB-988A-FBC1BBCA2A10}" dt="2020-01-31T18:33:24.063" v="6013" actId="207"/>
          <ac:spMkLst>
            <pc:docMk/>
            <pc:sldMk cId="1447906590" sldId="430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8:33:16.908" v="6011" actId="1035"/>
          <ac:spMkLst>
            <pc:docMk/>
            <pc:sldMk cId="1447906590" sldId="430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33:16.908" v="6011" actId="1035"/>
          <ac:spMkLst>
            <pc:docMk/>
            <pc:sldMk cId="1447906590" sldId="430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8:33:27.837" v="6014" actId="207"/>
          <ac:spMkLst>
            <pc:docMk/>
            <pc:sldMk cId="1447906590" sldId="430"/>
            <ac:spMk id="51" creationId="{32A19140-89ED-434D-B10D-AB41F9EDEE1B}"/>
          </ac:spMkLst>
        </pc:spChg>
        <pc:picChg chg="del">
          <ac:chgData name="권재승" userId="773a29d1-1d19-4285-a7ae-19973c008fd6" providerId="ADAL" clId="{779E41C9-2E58-4BCB-988A-FBC1BBCA2A10}" dt="2020-01-31T18:34:14.394" v="6017" actId="478"/>
          <ac:picMkLst>
            <pc:docMk/>
            <pc:sldMk cId="1447906590" sldId="430"/>
            <ac:picMk id="2" creationId="{4EEBE8BB-E62B-4E76-A772-4DFECCF70F46}"/>
          </ac:picMkLst>
        </pc:picChg>
        <pc:picChg chg="add mod">
          <ac:chgData name="권재승" userId="773a29d1-1d19-4285-a7ae-19973c008fd6" providerId="ADAL" clId="{779E41C9-2E58-4BCB-988A-FBC1BBCA2A10}" dt="2020-01-31T18:34:36.907" v="6022" actId="1076"/>
          <ac:picMkLst>
            <pc:docMk/>
            <pc:sldMk cId="1447906590" sldId="430"/>
            <ac:picMk id="3" creationId="{D9801C1F-68B8-4C3F-BEA3-EB020F81F5F7}"/>
          </ac:picMkLst>
        </pc:picChg>
        <pc:picChg chg="del">
          <ac:chgData name="권재승" userId="773a29d1-1d19-4285-a7ae-19973c008fd6" providerId="ADAL" clId="{779E41C9-2E58-4BCB-988A-FBC1BBCA2A10}" dt="2020-01-31T18:34:12.649" v="6015" actId="478"/>
          <ac:picMkLst>
            <pc:docMk/>
            <pc:sldMk cId="1447906590" sldId="430"/>
            <ac:picMk id="8" creationId="{D2F3EE8E-DBA1-4B19-BCAC-253EB5B40B38}"/>
          </ac:picMkLst>
        </pc:picChg>
      </pc:sldChg>
      <pc:sldChg chg="add del">
        <pc:chgData name="권재승" userId="773a29d1-1d19-4285-a7ae-19973c008fd6" providerId="ADAL" clId="{779E41C9-2E58-4BCB-988A-FBC1BBCA2A10}" dt="2020-01-31T18:38:52.452" v="6529" actId="47"/>
        <pc:sldMkLst>
          <pc:docMk/>
          <pc:sldMk cId="841107996" sldId="431"/>
        </pc:sldMkLst>
      </pc:sldChg>
      <pc:sldChg chg="addSp delSp modSp add">
        <pc:chgData name="권재승" userId="773a29d1-1d19-4285-a7ae-19973c008fd6" providerId="ADAL" clId="{779E41C9-2E58-4BCB-988A-FBC1BBCA2A10}" dt="2020-02-01T03:46:54.516" v="8761" actId="20577"/>
        <pc:sldMkLst>
          <pc:docMk/>
          <pc:sldMk cId="1905620173" sldId="432"/>
        </pc:sldMkLst>
        <pc:spChg chg="add mod">
          <ac:chgData name="권재승" userId="773a29d1-1d19-4285-a7ae-19973c008fd6" providerId="ADAL" clId="{779E41C9-2E58-4BCB-988A-FBC1BBCA2A10}" dt="2020-01-31T18:38:21.751" v="6416" actId="20577"/>
          <ac:spMkLst>
            <pc:docMk/>
            <pc:sldMk cId="1905620173" sldId="432"/>
            <ac:spMk id="21" creationId="{17439652-0B8F-4ACA-8417-3CDB410740AA}"/>
          </ac:spMkLst>
        </pc:spChg>
        <pc:spChg chg="mod">
          <ac:chgData name="권재승" userId="773a29d1-1d19-4285-a7ae-19973c008fd6" providerId="ADAL" clId="{779E41C9-2E58-4BCB-988A-FBC1BBCA2A10}" dt="2020-01-31T18:38:39.629" v="6527"/>
          <ac:spMkLst>
            <pc:docMk/>
            <pc:sldMk cId="1905620173" sldId="432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54.516" v="8761" actId="20577"/>
          <ac:spMkLst>
            <pc:docMk/>
            <pc:sldMk cId="1905620173" sldId="432"/>
            <ac:spMk id="32" creationId="{D9014731-AA4C-499C-A596-FD3A8FF05853}"/>
          </ac:spMkLst>
        </pc:spChg>
        <pc:picChg chg="add mod">
          <ac:chgData name="권재승" userId="773a29d1-1d19-4285-a7ae-19973c008fd6" providerId="ADAL" clId="{779E41C9-2E58-4BCB-988A-FBC1BBCA2A10}" dt="2020-01-31T18:38:24.982" v="6429" actId="1036"/>
          <ac:picMkLst>
            <pc:docMk/>
            <pc:sldMk cId="1905620173" sldId="432"/>
            <ac:picMk id="2" creationId="{97D8EDA2-CC91-4554-8D7C-A0774966940C}"/>
          </ac:picMkLst>
        </pc:picChg>
        <pc:picChg chg="del">
          <ac:chgData name="권재승" userId="773a29d1-1d19-4285-a7ae-19973c008fd6" providerId="ADAL" clId="{779E41C9-2E58-4BCB-988A-FBC1BBCA2A10}" dt="2020-01-31T18:37:15.412" v="6317" actId="478"/>
          <ac:picMkLst>
            <pc:docMk/>
            <pc:sldMk cId="1905620173" sldId="432"/>
            <ac:picMk id="3" creationId="{D9801C1F-68B8-4C3F-BEA3-EB020F81F5F7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6:57.566" v="8763" actId="20577"/>
        <pc:sldMkLst>
          <pc:docMk/>
          <pc:sldMk cId="2616959721" sldId="433"/>
        </pc:sldMkLst>
        <pc:spChg chg="del">
          <ac:chgData name="권재승" userId="773a29d1-1d19-4285-a7ae-19973c008fd6" providerId="ADAL" clId="{779E41C9-2E58-4BCB-988A-FBC1BBCA2A10}" dt="2020-01-31T18:39:31.862" v="6589" actId="478"/>
          <ac:spMkLst>
            <pc:docMk/>
            <pc:sldMk cId="2616959721" sldId="433"/>
            <ac:spMk id="21" creationId="{17439652-0B8F-4ACA-8417-3CDB410740AA}"/>
          </ac:spMkLst>
        </pc:spChg>
        <pc:spChg chg="mod">
          <ac:chgData name="권재승" userId="773a29d1-1d19-4285-a7ae-19973c008fd6" providerId="ADAL" clId="{779E41C9-2E58-4BCB-988A-FBC1BBCA2A10}" dt="2020-01-31T18:39:15.116" v="6587"/>
          <ac:spMkLst>
            <pc:docMk/>
            <pc:sldMk cId="2616959721" sldId="433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6:57.566" v="8763" actId="20577"/>
          <ac:spMkLst>
            <pc:docMk/>
            <pc:sldMk cId="2616959721" sldId="433"/>
            <ac:spMk id="32" creationId="{D9014731-AA4C-499C-A596-FD3A8FF05853}"/>
          </ac:spMkLst>
        </pc:spChg>
        <pc:picChg chg="del">
          <ac:chgData name="권재승" userId="773a29d1-1d19-4285-a7ae-19973c008fd6" providerId="ADAL" clId="{779E41C9-2E58-4BCB-988A-FBC1BBCA2A10}" dt="2020-01-31T18:39:30.963" v="6588" actId="478"/>
          <ac:picMkLst>
            <pc:docMk/>
            <pc:sldMk cId="2616959721" sldId="433"/>
            <ac:picMk id="2" creationId="{97D8EDA2-CC91-4554-8D7C-A0774966940C}"/>
          </ac:picMkLst>
        </pc:picChg>
        <pc:picChg chg="add mod modCrop">
          <ac:chgData name="권재승" userId="773a29d1-1d19-4285-a7ae-19973c008fd6" providerId="ADAL" clId="{779E41C9-2E58-4BCB-988A-FBC1BBCA2A10}" dt="2020-01-31T18:40:08.243" v="6597" actId="1076"/>
          <ac:picMkLst>
            <pc:docMk/>
            <pc:sldMk cId="2616959721" sldId="433"/>
            <ac:picMk id="3" creationId="{58D1CE95-B2D5-493D-B466-EAE843B7722F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6:59.847" v="8765" actId="20577"/>
        <pc:sldMkLst>
          <pc:docMk/>
          <pc:sldMk cId="31474566" sldId="434"/>
        </pc:sldMkLst>
        <pc:spChg chg="add mod">
          <ac:chgData name="권재승" userId="773a29d1-1d19-4285-a7ae-19973c008fd6" providerId="ADAL" clId="{779E41C9-2E58-4BCB-988A-FBC1BBCA2A10}" dt="2020-01-31T18:47:37.991" v="6783" actId="1038"/>
          <ac:spMkLst>
            <pc:docMk/>
            <pc:sldMk cId="31474566" sldId="434"/>
            <ac:spMk id="25" creationId="{F35F62C7-AD2C-47FA-8CE8-BF1E911F6A8F}"/>
          </ac:spMkLst>
        </pc:spChg>
        <pc:spChg chg="mod">
          <ac:chgData name="권재승" userId="773a29d1-1d19-4285-a7ae-19973c008fd6" providerId="ADAL" clId="{779E41C9-2E58-4BCB-988A-FBC1BBCA2A10}" dt="2020-02-01T03:46:59.847" v="8765" actId="20577"/>
          <ac:spMkLst>
            <pc:docMk/>
            <pc:sldMk cId="31474566" sldId="434"/>
            <ac:spMk id="32" creationId="{D9014731-AA4C-499C-A596-FD3A8FF05853}"/>
          </ac:spMkLst>
        </pc:spChg>
        <pc:picChg chg="add del mod">
          <ac:chgData name="권재승" userId="773a29d1-1d19-4285-a7ae-19973c008fd6" providerId="ADAL" clId="{779E41C9-2E58-4BCB-988A-FBC1BBCA2A10}" dt="2020-01-31T18:42:33.023" v="6603" actId="478"/>
          <ac:picMkLst>
            <pc:docMk/>
            <pc:sldMk cId="31474566" sldId="434"/>
            <ac:picMk id="2" creationId="{28487BEB-EF6D-43D5-8823-FCA4C767C9D0}"/>
          </ac:picMkLst>
        </pc:picChg>
        <pc:picChg chg="del">
          <ac:chgData name="권재승" userId="773a29d1-1d19-4285-a7ae-19973c008fd6" providerId="ADAL" clId="{779E41C9-2E58-4BCB-988A-FBC1BBCA2A10}" dt="2020-01-31T18:40:14.633" v="6599" actId="478"/>
          <ac:picMkLst>
            <pc:docMk/>
            <pc:sldMk cId="31474566" sldId="434"/>
            <ac:picMk id="3" creationId="{58D1CE95-B2D5-493D-B466-EAE843B7722F}"/>
          </ac:picMkLst>
        </pc:picChg>
        <pc:picChg chg="add del mod">
          <ac:chgData name="권재승" userId="773a29d1-1d19-4285-a7ae-19973c008fd6" providerId="ADAL" clId="{779E41C9-2E58-4BCB-988A-FBC1BBCA2A10}" dt="2020-01-31T18:43:05.890" v="6608" actId="478"/>
          <ac:picMkLst>
            <pc:docMk/>
            <pc:sldMk cId="31474566" sldId="434"/>
            <ac:picMk id="4" creationId="{3FF94074-CAC8-49F3-94CE-056D82A0DDAB}"/>
          </ac:picMkLst>
        </pc:picChg>
        <pc:picChg chg="add mod">
          <ac:chgData name="권재승" userId="773a29d1-1d19-4285-a7ae-19973c008fd6" providerId="ADAL" clId="{779E41C9-2E58-4BCB-988A-FBC1BBCA2A10}" dt="2020-01-31T18:43:11.827" v="6611" actId="1076"/>
          <ac:picMkLst>
            <pc:docMk/>
            <pc:sldMk cId="31474566" sldId="434"/>
            <ac:picMk id="6" creationId="{96F6BAEF-08B4-4DFA-AB36-D37667876638}"/>
          </ac:picMkLst>
        </pc:picChg>
        <pc:picChg chg="add mod">
          <ac:chgData name="권재승" userId="773a29d1-1d19-4285-a7ae-19973c008fd6" providerId="ADAL" clId="{779E41C9-2E58-4BCB-988A-FBC1BBCA2A10}" dt="2020-01-31T18:46:59.126" v="6774" actId="1038"/>
          <ac:picMkLst>
            <pc:docMk/>
            <pc:sldMk cId="31474566" sldId="434"/>
            <ac:picMk id="7" creationId="{5FA1FBDA-2A9A-4540-A62E-CE83CA363FD1}"/>
          </ac:picMkLst>
        </pc:picChg>
      </pc:sldChg>
      <pc:sldChg chg="add del">
        <pc:chgData name="권재승" userId="773a29d1-1d19-4285-a7ae-19973c008fd6" providerId="ADAL" clId="{779E41C9-2E58-4BCB-988A-FBC1BBCA2A10}" dt="2020-01-31T18:47:11.371" v="6776" actId="47"/>
        <pc:sldMkLst>
          <pc:docMk/>
          <pc:sldMk cId="1926459428" sldId="435"/>
        </pc:sldMkLst>
      </pc:sldChg>
      <pc:sldChg chg="addSp delSp modSp add">
        <pc:chgData name="권재승" userId="773a29d1-1d19-4285-a7ae-19973c008fd6" providerId="ADAL" clId="{779E41C9-2E58-4BCB-988A-FBC1BBCA2A10}" dt="2020-02-01T03:47:04.303" v="8769" actId="20577"/>
        <pc:sldMkLst>
          <pc:docMk/>
          <pc:sldMk cId="3180953359" sldId="435"/>
        </pc:sldMkLst>
        <pc:spChg chg="mod">
          <ac:chgData name="권재승" userId="773a29d1-1d19-4285-a7ae-19973c008fd6" providerId="ADAL" clId="{779E41C9-2E58-4BCB-988A-FBC1BBCA2A10}" dt="2020-01-31T18:54:25.589" v="7026"/>
          <ac:spMkLst>
            <pc:docMk/>
            <pc:sldMk cId="3180953359" sldId="435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04.303" v="8769" actId="20577"/>
          <ac:spMkLst>
            <pc:docMk/>
            <pc:sldMk cId="3180953359" sldId="435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8:52:38.046" v="6883"/>
          <ac:spMkLst>
            <pc:docMk/>
            <pc:sldMk cId="3180953359" sldId="435"/>
            <ac:spMk id="40" creationId="{E72EBF21-4E29-4784-B2FF-1E6879BF1235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0" creationId="{7398AD20-BBC6-457D-94AC-AB6E0C406D00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4" creationId="{90116465-BD11-414D-BE21-E7777863F937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5" creationId="{96224CAC-9F01-444F-B91E-3CDE6DE0010B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6" creationId="{95648FDF-8309-4777-AB9C-B201E064C4D9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7" creationId="{93193A9E-15AC-476C-B9E1-C70EF98D4539}"/>
          </ac:spMkLst>
        </pc:spChg>
        <pc:spChg chg="del">
          <ac:chgData name="권재승" userId="773a29d1-1d19-4285-a7ae-19973c008fd6" providerId="ADAL" clId="{779E41C9-2E58-4BCB-988A-FBC1BBCA2A10}" dt="2020-01-31T18:49:42.254" v="6844" actId="478"/>
          <ac:spMkLst>
            <pc:docMk/>
            <pc:sldMk cId="3180953359" sldId="435"/>
            <ac:spMk id="68" creationId="{E48502C7-DC11-4E75-8BC9-B7A6406044BD}"/>
          </ac:spMkLst>
        </pc:spChg>
        <pc:picChg chg="add del">
          <ac:chgData name="권재승" userId="773a29d1-1d19-4285-a7ae-19973c008fd6" providerId="ADAL" clId="{779E41C9-2E58-4BCB-988A-FBC1BBCA2A10}" dt="2020-01-31T18:49:35.059" v="6842"/>
          <ac:picMkLst>
            <pc:docMk/>
            <pc:sldMk cId="3180953359" sldId="435"/>
            <ac:picMk id="2" creationId="{7B773881-6AC6-4E52-969F-C1C9D2A8FD29}"/>
          </ac:picMkLst>
        </pc:picChg>
        <pc:picChg chg="add mod">
          <ac:chgData name="권재승" userId="773a29d1-1d19-4285-a7ae-19973c008fd6" providerId="ADAL" clId="{779E41C9-2E58-4BCB-988A-FBC1BBCA2A10}" dt="2020-01-31T18:49:54.436" v="6848" actId="1076"/>
          <ac:picMkLst>
            <pc:docMk/>
            <pc:sldMk cId="3180953359" sldId="435"/>
            <ac:picMk id="3" creationId="{C048E05B-8CB6-467E-B973-7A6116776B4B}"/>
          </ac:picMkLst>
        </pc:picChg>
        <pc:picChg chg="del">
          <ac:chgData name="권재승" userId="773a29d1-1d19-4285-a7ae-19973c008fd6" providerId="ADAL" clId="{779E41C9-2E58-4BCB-988A-FBC1BBCA2A10}" dt="2020-01-31T18:49:32.212" v="6840" actId="478"/>
          <ac:picMkLst>
            <pc:docMk/>
            <pc:sldMk cId="3180953359" sldId="435"/>
            <ac:picMk id="6" creationId="{9FE3F2E5-BD27-41DF-97A0-D5123F57864D}"/>
          </ac:picMkLst>
        </pc:picChg>
        <pc:cxnChg chg="del mod">
          <ac:chgData name="권재승" userId="773a29d1-1d19-4285-a7ae-19973c008fd6" providerId="ADAL" clId="{779E41C9-2E58-4BCB-988A-FBC1BBCA2A10}" dt="2020-01-31T18:49:42.254" v="6844" actId="478"/>
          <ac:cxnSpMkLst>
            <pc:docMk/>
            <pc:sldMk cId="3180953359" sldId="435"/>
            <ac:cxnSpMk id="47" creationId="{B5C575D4-0211-40F0-A995-11AE770EADE2}"/>
          </ac:cxnSpMkLst>
        </pc:cxnChg>
      </pc:sldChg>
      <pc:sldChg chg="addSp delSp modSp add">
        <pc:chgData name="권재승" userId="773a29d1-1d19-4285-a7ae-19973c008fd6" providerId="ADAL" clId="{779E41C9-2E58-4BCB-988A-FBC1BBCA2A10}" dt="2020-02-01T03:47:07.531" v="8771" actId="20577"/>
        <pc:sldMkLst>
          <pc:docMk/>
          <pc:sldMk cId="586899085" sldId="436"/>
        </pc:sldMkLst>
        <pc:spChg chg="mod">
          <ac:chgData name="권재승" userId="773a29d1-1d19-4285-a7ae-19973c008fd6" providerId="ADAL" clId="{779E41C9-2E58-4BCB-988A-FBC1BBCA2A10}" dt="2020-01-31T18:54:36.460" v="7077"/>
          <ac:spMkLst>
            <pc:docMk/>
            <pc:sldMk cId="586899085" sldId="43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07.531" v="8771" actId="20577"/>
          <ac:spMkLst>
            <pc:docMk/>
            <pc:sldMk cId="586899085" sldId="436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8:52:39.890" v="6884"/>
          <ac:spMkLst>
            <pc:docMk/>
            <pc:sldMk cId="586899085" sldId="436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8:53:30.781" v="6947" actId="1036"/>
          <ac:spMkLst>
            <pc:docMk/>
            <pc:sldMk cId="586899085" sldId="436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53:30.781" v="6947" actId="1036"/>
          <ac:spMkLst>
            <pc:docMk/>
            <pc:sldMk cId="586899085" sldId="436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8:53:40.723" v="6949" actId="207"/>
          <ac:spMkLst>
            <pc:docMk/>
            <pc:sldMk cId="586899085" sldId="436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8:53:35.079" v="6948" actId="207"/>
          <ac:spMkLst>
            <pc:docMk/>
            <pc:sldMk cId="586899085" sldId="436"/>
            <ac:spMk id="51" creationId="{32A19140-89ED-434D-B10D-AB41F9EDEE1B}"/>
          </ac:spMkLst>
        </pc:spChg>
        <pc:picChg chg="add mod">
          <ac:chgData name="권재승" userId="773a29d1-1d19-4285-a7ae-19973c008fd6" providerId="ADAL" clId="{779E41C9-2E58-4BCB-988A-FBC1BBCA2A10}" dt="2020-01-31T18:50:21.244" v="6855" actId="1076"/>
          <ac:picMkLst>
            <pc:docMk/>
            <pc:sldMk cId="586899085" sldId="436"/>
            <ac:picMk id="2" creationId="{7160063D-B644-478D-A78C-2BADBB4F8271}"/>
          </ac:picMkLst>
        </pc:picChg>
        <pc:picChg chg="del">
          <ac:chgData name="권재승" userId="773a29d1-1d19-4285-a7ae-19973c008fd6" providerId="ADAL" clId="{779E41C9-2E58-4BCB-988A-FBC1BBCA2A10}" dt="2020-01-31T18:50:02.659" v="6850" actId="478"/>
          <ac:picMkLst>
            <pc:docMk/>
            <pc:sldMk cId="586899085" sldId="436"/>
            <ac:picMk id="3" creationId="{C048E05B-8CB6-467E-B973-7A6116776B4B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57:05.620" v="8807" actId="20577"/>
        <pc:sldMkLst>
          <pc:docMk/>
          <pc:sldMk cId="2755474531" sldId="437"/>
        </pc:sldMkLst>
        <pc:spChg chg="mod">
          <ac:chgData name="권재승" userId="773a29d1-1d19-4285-a7ae-19973c008fd6" providerId="ADAL" clId="{779E41C9-2E58-4BCB-988A-FBC1BBCA2A10}" dt="2020-01-31T18:55:07.979" v="7132" actId="20577"/>
          <ac:spMkLst>
            <pc:docMk/>
            <pc:sldMk cId="2755474531" sldId="437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57:05.620" v="8807" actId="20577"/>
          <ac:spMkLst>
            <pc:docMk/>
            <pc:sldMk cId="2755474531" sldId="437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8:54:45.887" v="7102" actId="207"/>
          <ac:spMkLst>
            <pc:docMk/>
            <pc:sldMk cId="2755474531" sldId="437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8:54:42.660" v="7101" actId="1035"/>
          <ac:spMkLst>
            <pc:docMk/>
            <pc:sldMk cId="2755474531" sldId="437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54:42.660" v="7101" actId="1035"/>
          <ac:spMkLst>
            <pc:docMk/>
            <pc:sldMk cId="2755474531" sldId="437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8:54:48.530" v="7103" actId="207"/>
          <ac:spMkLst>
            <pc:docMk/>
            <pc:sldMk cId="2755474531" sldId="437"/>
            <ac:spMk id="50" creationId="{E1C556E6-FA85-48A0-B997-4B092994917E}"/>
          </ac:spMkLst>
        </pc:spChg>
        <pc:picChg chg="del">
          <ac:chgData name="권재승" userId="773a29d1-1d19-4285-a7ae-19973c008fd6" providerId="ADAL" clId="{779E41C9-2E58-4BCB-988A-FBC1BBCA2A10}" dt="2020-01-31T18:50:49.805" v="6857" actId="478"/>
          <ac:picMkLst>
            <pc:docMk/>
            <pc:sldMk cId="2755474531" sldId="437"/>
            <ac:picMk id="2" creationId="{7160063D-B644-478D-A78C-2BADBB4F8271}"/>
          </ac:picMkLst>
        </pc:picChg>
        <pc:picChg chg="add mod">
          <ac:chgData name="권재승" userId="773a29d1-1d19-4285-a7ae-19973c008fd6" providerId="ADAL" clId="{779E41C9-2E58-4BCB-988A-FBC1BBCA2A10}" dt="2020-01-31T18:51:07.995" v="6861" actId="14100"/>
          <ac:picMkLst>
            <pc:docMk/>
            <pc:sldMk cId="2755474531" sldId="437"/>
            <ac:picMk id="3" creationId="{EE8FD82F-F468-4B17-B883-98717E4420AE}"/>
          </ac:picMkLst>
        </pc:picChg>
        <pc:picChg chg="add mod">
          <ac:chgData name="권재승" userId="773a29d1-1d19-4285-a7ae-19973c008fd6" providerId="ADAL" clId="{779E41C9-2E58-4BCB-988A-FBC1BBCA2A10}" dt="2020-01-31T18:51:35.476" v="6876" actId="1036"/>
          <ac:picMkLst>
            <pc:docMk/>
            <pc:sldMk cId="2755474531" sldId="437"/>
            <ac:picMk id="4" creationId="{7CF4D1F8-861D-4647-815E-585782DF3B73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0:48.432" v="8676" actId="20577"/>
        <pc:sldMkLst>
          <pc:docMk/>
          <pc:sldMk cId="766575982" sldId="438"/>
        </pc:sldMkLst>
        <pc:spChg chg="add mod">
          <ac:chgData name="권재승" userId="773a29d1-1d19-4285-a7ae-19973c008fd6" providerId="ADAL" clId="{779E41C9-2E58-4BCB-988A-FBC1BBCA2A10}" dt="2020-01-31T18:59:25.048" v="7273" actId="20577"/>
          <ac:spMkLst>
            <pc:docMk/>
            <pc:sldMk cId="766575982" sldId="438"/>
            <ac:spMk id="25" creationId="{AD92474A-089D-4A3E-A3B8-D046E90F7717}"/>
          </ac:spMkLst>
        </pc:spChg>
        <pc:spChg chg="mod">
          <ac:chgData name="권재승" userId="773a29d1-1d19-4285-a7ae-19973c008fd6" providerId="ADAL" clId="{779E41C9-2E58-4BCB-988A-FBC1BBCA2A10}" dt="2020-01-31T18:58:58.022" v="7262"/>
          <ac:spMkLst>
            <pc:docMk/>
            <pc:sldMk cId="766575982" sldId="438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0:48.432" v="8676" actId="20577"/>
          <ac:spMkLst>
            <pc:docMk/>
            <pc:sldMk cId="766575982" sldId="438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8:58:34.775" v="7222" actId="207"/>
          <ac:spMkLst>
            <pc:docMk/>
            <pc:sldMk cId="766575982" sldId="438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8:58:37.096" v="7223" actId="207"/>
          <ac:spMkLst>
            <pc:docMk/>
            <pc:sldMk cId="766575982" sldId="438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8:58:31.709" v="7221" actId="1035"/>
          <ac:spMkLst>
            <pc:docMk/>
            <pc:sldMk cId="766575982" sldId="438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8:58:31.709" v="7221" actId="1035"/>
          <ac:spMkLst>
            <pc:docMk/>
            <pc:sldMk cId="766575982" sldId="438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8:53:19.621" v="6929" actId="207"/>
          <ac:spMkLst>
            <pc:docMk/>
            <pc:sldMk cId="766575982" sldId="438"/>
            <ac:spMk id="50" creationId="{E1C556E6-FA85-48A0-B997-4B092994917E}"/>
          </ac:spMkLst>
        </pc:spChg>
        <pc:picChg chg="add del mod">
          <ac:chgData name="권재승" userId="773a29d1-1d19-4285-a7ae-19973c008fd6" providerId="ADAL" clId="{779E41C9-2E58-4BCB-988A-FBC1BBCA2A10}" dt="2020-01-31T18:59:54.330" v="7277" actId="478"/>
          <ac:picMkLst>
            <pc:docMk/>
            <pc:sldMk cId="766575982" sldId="438"/>
            <ac:picMk id="2" creationId="{63505C40-1F2F-45E3-8C81-A89F9A50B3F2}"/>
          </ac:picMkLst>
        </pc:picChg>
        <pc:picChg chg="del">
          <ac:chgData name="권재승" userId="773a29d1-1d19-4285-a7ae-19973c008fd6" providerId="ADAL" clId="{779E41C9-2E58-4BCB-988A-FBC1BBCA2A10}" dt="2020-01-31T18:58:27.141" v="7207" actId="478"/>
          <ac:picMkLst>
            <pc:docMk/>
            <pc:sldMk cId="766575982" sldId="438"/>
            <ac:picMk id="3" creationId="{EE8FD82F-F468-4B17-B883-98717E4420AE}"/>
          </ac:picMkLst>
        </pc:picChg>
        <pc:picChg chg="del">
          <ac:chgData name="권재승" userId="773a29d1-1d19-4285-a7ae-19973c008fd6" providerId="ADAL" clId="{779E41C9-2E58-4BCB-988A-FBC1BBCA2A10}" dt="2020-01-31T18:58:26.699" v="7206" actId="478"/>
          <ac:picMkLst>
            <pc:docMk/>
            <pc:sldMk cId="766575982" sldId="438"/>
            <ac:picMk id="4" creationId="{7CF4D1F8-861D-4647-815E-585782DF3B73}"/>
          </ac:picMkLst>
        </pc:picChg>
        <pc:picChg chg="add del mod modCrop">
          <ac:chgData name="권재승" userId="773a29d1-1d19-4285-a7ae-19973c008fd6" providerId="ADAL" clId="{779E41C9-2E58-4BCB-988A-FBC1BBCA2A10}" dt="2020-01-31T19:00:28.297" v="7283" actId="478"/>
          <ac:picMkLst>
            <pc:docMk/>
            <pc:sldMk cId="766575982" sldId="438"/>
            <ac:picMk id="6" creationId="{3623D103-E762-4457-BD0B-031B94A320F7}"/>
          </ac:picMkLst>
        </pc:picChg>
        <pc:picChg chg="add mod modCrop">
          <ac:chgData name="권재승" userId="773a29d1-1d19-4285-a7ae-19973c008fd6" providerId="ADAL" clId="{779E41C9-2E58-4BCB-988A-FBC1BBCA2A10}" dt="2020-01-31T19:00:58.979" v="7289" actId="208"/>
          <ac:picMkLst>
            <pc:docMk/>
            <pc:sldMk cId="766575982" sldId="438"/>
            <ac:picMk id="7" creationId="{B5549221-84F7-4DBD-A9A9-589677CF4B3F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0:44.731" v="8674" actId="20577"/>
        <pc:sldMkLst>
          <pc:docMk/>
          <pc:sldMk cId="704514727" sldId="439"/>
        </pc:sldMkLst>
        <pc:spChg chg="add mod">
          <ac:chgData name="권재승" userId="773a29d1-1d19-4285-a7ae-19973c008fd6" providerId="ADAL" clId="{779E41C9-2E58-4BCB-988A-FBC1BBCA2A10}" dt="2020-01-31T18:58:10.860" v="7205" actId="14100"/>
          <ac:spMkLst>
            <pc:docMk/>
            <pc:sldMk cId="704514727" sldId="439"/>
            <ac:spMk id="25" creationId="{AF4A8B3C-1F92-4CD2-9BF7-45D063B04BAA}"/>
          </ac:spMkLst>
        </pc:spChg>
        <pc:spChg chg="mod">
          <ac:chgData name="권재승" userId="773a29d1-1d19-4285-a7ae-19973c008fd6" providerId="ADAL" clId="{779E41C9-2E58-4BCB-988A-FBC1BBCA2A10}" dt="2020-01-31T18:56:33.022" v="7163" actId="20577"/>
          <ac:spMkLst>
            <pc:docMk/>
            <pc:sldMk cId="704514727" sldId="439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0:44.731" v="8674" actId="20577"/>
          <ac:spMkLst>
            <pc:docMk/>
            <pc:sldMk cId="704514727" sldId="439"/>
            <ac:spMk id="33" creationId="{0A9A21A8-3A3F-4B6B-AF03-71FD2D047A34}"/>
          </ac:spMkLst>
        </pc:spChg>
        <pc:picChg chg="add del mod">
          <ac:chgData name="권재승" userId="773a29d1-1d19-4285-a7ae-19973c008fd6" providerId="ADAL" clId="{779E41C9-2E58-4BCB-988A-FBC1BBCA2A10}" dt="2020-01-31T18:56:15.467" v="7141" actId="478"/>
          <ac:picMkLst>
            <pc:docMk/>
            <pc:sldMk cId="704514727" sldId="439"/>
            <ac:picMk id="2" creationId="{4215042E-01D2-4150-82DE-482B19653667}"/>
          </ac:picMkLst>
        </pc:picChg>
        <pc:picChg chg="del">
          <ac:chgData name="권재승" userId="773a29d1-1d19-4285-a7ae-19973c008fd6" providerId="ADAL" clId="{779E41C9-2E58-4BCB-988A-FBC1BBCA2A10}" dt="2020-01-31T18:55:12.240" v="7135" actId="478"/>
          <ac:picMkLst>
            <pc:docMk/>
            <pc:sldMk cId="704514727" sldId="439"/>
            <ac:picMk id="3" creationId="{EE8FD82F-F468-4B17-B883-98717E4420AE}"/>
          </ac:picMkLst>
        </pc:picChg>
        <pc:picChg chg="del">
          <ac:chgData name="권재승" userId="773a29d1-1d19-4285-a7ae-19973c008fd6" providerId="ADAL" clId="{779E41C9-2E58-4BCB-988A-FBC1BBCA2A10}" dt="2020-01-31T18:55:11.683" v="7134" actId="478"/>
          <ac:picMkLst>
            <pc:docMk/>
            <pc:sldMk cId="704514727" sldId="439"/>
            <ac:picMk id="4" creationId="{7CF4D1F8-861D-4647-815E-585782DF3B73}"/>
          </ac:picMkLst>
        </pc:picChg>
        <pc:picChg chg="add mod">
          <ac:chgData name="권재승" userId="773a29d1-1d19-4285-a7ae-19973c008fd6" providerId="ADAL" clId="{779E41C9-2E58-4BCB-988A-FBC1BBCA2A10}" dt="2020-01-31T18:56:21.764" v="7146" actId="1076"/>
          <ac:picMkLst>
            <pc:docMk/>
            <pc:sldMk cId="704514727" sldId="439"/>
            <ac:picMk id="6" creationId="{9F9C89DB-6B16-43D8-899E-C5DE08E414B5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17.995" v="8777" actId="20577"/>
        <pc:sldMkLst>
          <pc:docMk/>
          <pc:sldMk cId="1062520473" sldId="440"/>
        </pc:sldMkLst>
        <pc:spChg chg="add mod">
          <ac:chgData name="권재승" userId="773a29d1-1d19-4285-a7ae-19973c008fd6" providerId="ADAL" clId="{779E41C9-2E58-4BCB-988A-FBC1BBCA2A10}" dt="2020-01-31T18:58:01.128" v="7201" actId="1038"/>
          <ac:spMkLst>
            <pc:docMk/>
            <pc:sldMk cId="1062520473" sldId="440"/>
            <ac:spMk id="25" creationId="{B55C9391-A922-4244-A096-7E5C99DE148D}"/>
          </ac:spMkLst>
        </pc:spChg>
        <pc:spChg chg="mod">
          <ac:chgData name="권재승" userId="773a29d1-1d19-4285-a7ae-19973c008fd6" providerId="ADAL" clId="{779E41C9-2E58-4BCB-988A-FBC1BBCA2A10}" dt="2020-01-31T18:56:54.514" v="7184" actId="20577"/>
          <ac:spMkLst>
            <pc:docMk/>
            <pc:sldMk cId="1062520473" sldId="440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17.995" v="8777" actId="20577"/>
          <ac:spMkLst>
            <pc:docMk/>
            <pc:sldMk cId="1062520473" sldId="440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8:57:53.162" v="7193" actId="1076"/>
          <ac:picMkLst>
            <pc:docMk/>
            <pc:sldMk cId="1062520473" sldId="440"/>
            <ac:picMk id="2" creationId="{824BB6B3-6A6C-42DA-BD7C-0D818648B5F0}"/>
          </ac:picMkLst>
        </pc:picChg>
        <pc:picChg chg="del">
          <ac:chgData name="권재승" userId="773a29d1-1d19-4285-a7ae-19973c008fd6" providerId="ADAL" clId="{779E41C9-2E58-4BCB-988A-FBC1BBCA2A10}" dt="2020-01-31T18:57:29.362" v="7185" actId="478"/>
          <ac:picMkLst>
            <pc:docMk/>
            <pc:sldMk cId="1062520473" sldId="440"/>
            <ac:picMk id="6" creationId="{9F9C89DB-6B16-43D8-899E-C5DE08E414B5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24.095" v="8779" actId="20577"/>
        <pc:sldMkLst>
          <pc:docMk/>
          <pc:sldMk cId="1210751387" sldId="441"/>
        </pc:sldMkLst>
        <pc:spChg chg="del">
          <ac:chgData name="권재승" userId="773a29d1-1d19-4285-a7ae-19973c008fd6" providerId="ADAL" clId="{779E41C9-2E58-4BCB-988A-FBC1BBCA2A10}" dt="2020-01-31T19:02:52.436" v="7297" actId="478"/>
          <ac:spMkLst>
            <pc:docMk/>
            <pc:sldMk cId="1210751387" sldId="441"/>
            <ac:spMk id="25" creationId="{AD92474A-089D-4A3E-A3B8-D046E90F7717}"/>
          </ac:spMkLst>
        </pc:spChg>
        <pc:spChg chg="mod">
          <ac:chgData name="권재승" userId="773a29d1-1d19-4285-a7ae-19973c008fd6" providerId="ADAL" clId="{779E41C9-2E58-4BCB-988A-FBC1BBCA2A10}" dt="2020-01-31T19:03:11.453" v="7320"/>
          <ac:spMkLst>
            <pc:docMk/>
            <pc:sldMk cId="1210751387" sldId="441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24.095" v="8779" actId="20577"/>
          <ac:spMkLst>
            <pc:docMk/>
            <pc:sldMk cId="1210751387" sldId="441"/>
            <ac:spMk id="33" creationId="{0A9A21A8-3A3F-4B6B-AF03-71FD2D047A34}"/>
          </ac:spMkLst>
        </pc:spChg>
        <pc:picChg chg="add mod modCrop">
          <ac:chgData name="권재승" userId="773a29d1-1d19-4285-a7ae-19973c008fd6" providerId="ADAL" clId="{779E41C9-2E58-4BCB-988A-FBC1BBCA2A10}" dt="2020-01-31T19:03:18.811" v="7326" actId="1035"/>
          <ac:picMkLst>
            <pc:docMk/>
            <pc:sldMk cId="1210751387" sldId="441"/>
            <ac:picMk id="2" creationId="{A028CBC7-2EFA-4F62-AB92-5C62BB1B907C}"/>
          </ac:picMkLst>
        </pc:picChg>
        <pc:picChg chg="del">
          <ac:chgData name="권재승" userId="773a29d1-1d19-4285-a7ae-19973c008fd6" providerId="ADAL" clId="{779E41C9-2E58-4BCB-988A-FBC1BBCA2A10}" dt="2020-01-31T19:02:50.441" v="7296" actId="478"/>
          <ac:picMkLst>
            <pc:docMk/>
            <pc:sldMk cId="1210751387" sldId="441"/>
            <ac:picMk id="7" creationId="{B5549221-84F7-4DBD-A9A9-589677CF4B3F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28.167" v="8781" actId="20577"/>
        <pc:sldMkLst>
          <pc:docMk/>
          <pc:sldMk cId="805566197" sldId="442"/>
        </pc:sldMkLst>
        <pc:spChg chg="add mod">
          <ac:chgData name="권재승" userId="773a29d1-1d19-4285-a7ae-19973c008fd6" providerId="ADAL" clId="{779E41C9-2E58-4BCB-988A-FBC1BBCA2A10}" dt="2020-01-31T19:04:08.115" v="7395" actId="14100"/>
          <ac:spMkLst>
            <pc:docMk/>
            <pc:sldMk cId="805566197" sldId="442"/>
            <ac:spMk id="25" creationId="{E5C69B27-97DB-4D94-B2C3-5DB5A4DE861A}"/>
          </ac:spMkLst>
        </pc:spChg>
        <pc:spChg chg="mod">
          <ac:chgData name="권재승" userId="773a29d1-1d19-4285-a7ae-19973c008fd6" providerId="ADAL" clId="{779E41C9-2E58-4BCB-988A-FBC1BBCA2A10}" dt="2020-01-31T19:03:47.510" v="7392" actId="20577"/>
          <ac:spMkLst>
            <pc:docMk/>
            <pc:sldMk cId="805566197" sldId="442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28.167" v="8781" actId="20577"/>
          <ac:spMkLst>
            <pc:docMk/>
            <pc:sldMk cId="805566197" sldId="442"/>
            <ac:spMk id="33" creationId="{0A9A21A8-3A3F-4B6B-AF03-71FD2D047A34}"/>
          </ac:spMkLst>
        </pc:spChg>
        <pc:picChg chg="del">
          <ac:chgData name="권재승" userId="773a29d1-1d19-4285-a7ae-19973c008fd6" providerId="ADAL" clId="{779E41C9-2E58-4BCB-988A-FBC1BBCA2A10}" dt="2020-01-31T19:03:23.472" v="7328" actId="478"/>
          <ac:picMkLst>
            <pc:docMk/>
            <pc:sldMk cId="805566197" sldId="442"/>
            <ac:picMk id="2" creationId="{A028CBC7-2EFA-4F62-AB92-5C62BB1B907C}"/>
          </ac:picMkLst>
        </pc:picChg>
        <pc:picChg chg="add mod">
          <ac:chgData name="권재승" userId="773a29d1-1d19-4285-a7ae-19973c008fd6" providerId="ADAL" clId="{779E41C9-2E58-4BCB-988A-FBC1BBCA2A10}" dt="2020-01-31T19:03:38.541" v="7330" actId="1076"/>
          <ac:picMkLst>
            <pc:docMk/>
            <pc:sldMk cId="805566197" sldId="442"/>
            <ac:picMk id="3" creationId="{8CDC1926-18C7-40B4-86F6-493D8789184A}"/>
          </ac:picMkLst>
        </pc:picChg>
        <pc:picChg chg="add mod">
          <ac:chgData name="권재승" userId="773a29d1-1d19-4285-a7ae-19973c008fd6" providerId="ADAL" clId="{779E41C9-2E58-4BCB-988A-FBC1BBCA2A10}" dt="2020-01-31T19:04:24.083" v="7399" actId="1076"/>
          <ac:picMkLst>
            <pc:docMk/>
            <pc:sldMk cId="805566197" sldId="442"/>
            <ac:picMk id="4" creationId="{2E520FDD-E5D8-4177-AB6D-C1A8704E9682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31.183" v="8783" actId="20577"/>
        <pc:sldMkLst>
          <pc:docMk/>
          <pc:sldMk cId="642161567" sldId="443"/>
        </pc:sldMkLst>
        <pc:spChg chg="del mod">
          <ac:chgData name="권재승" userId="773a29d1-1d19-4285-a7ae-19973c008fd6" providerId="ADAL" clId="{779E41C9-2E58-4BCB-988A-FBC1BBCA2A10}" dt="2020-01-31T19:16:47.086" v="7798" actId="478"/>
          <ac:spMkLst>
            <pc:docMk/>
            <pc:sldMk cId="642161567" sldId="443"/>
            <ac:spMk id="25" creationId="{E5C69B27-97DB-4D94-B2C3-5DB5A4DE861A}"/>
          </ac:spMkLst>
        </pc:spChg>
        <pc:spChg chg="mod">
          <ac:chgData name="권재승" userId="773a29d1-1d19-4285-a7ae-19973c008fd6" providerId="ADAL" clId="{779E41C9-2E58-4BCB-988A-FBC1BBCA2A10}" dt="2020-01-31T19:04:46.092" v="7437"/>
          <ac:spMkLst>
            <pc:docMk/>
            <pc:sldMk cId="642161567" sldId="443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31.183" v="8783" actId="20577"/>
          <ac:spMkLst>
            <pc:docMk/>
            <pc:sldMk cId="642161567" sldId="443"/>
            <ac:spMk id="33" creationId="{0A9A21A8-3A3F-4B6B-AF03-71FD2D047A34}"/>
          </ac:spMkLst>
        </pc:spChg>
        <pc:spChg chg="add del">
          <ac:chgData name="권재승" userId="773a29d1-1d19-4285-a7ae-19973c008fd6" providerId="ADAL" clId="{779E41C9-2E58-4BCB-988A-FBC1BBCA2A10}" dt="2020-01-31T19:04:50.266" v="7442" actId="478"/>
          <ac:spMkLst>
            <pc:docMk/>
            <pc:sldMk cId="642161567" sldId="443"/>
            <ac:spMk id="46" creationId="{7B5B1721-6972-4593-9F0D-90EC838D2BC4}"/>
          </ac:spMkLst>
        </pc:spChg>
        <pc:picChg chg="add del mod">
          <ac:chgData name="권재승" userId="773a29d1-1d19-4285-a7ae-19973c008fd6" providerId="ADAL" clId="{779E41C9-2E58-4BCB-988A-FBC1BBCA2A10}" dt="2020-01-31T19:05:15.313" v="7450" actId="478"/>
          <ac:picMkLst>
            <pc:docMk/>
            <pc:sldMk cId="642161567" sldId="443"/>
            <ac:picMk id="2" creationId="{3339AE94-94C9-44F2-8FCA-FC40707E674E}"/>
          </ac:picMkLst>
        </pc:picChg>
        <pc:picChg chg="del">
          <ac:chgData name="권재승" userId="773a29d1-1d19-4285-a7ae-19973c008fd6" providerId="ADAL" clId="{779E41C9-2E58-4BCB-988A-FBC1BBCA2A10}" dt="2020-01-31T19:04:47.069" v="7438" actId="478"/>
          <ac:picMkLst>
            <pc:docMk/>
            <pc:sldMk cId="642161567" sldId="443"/>
            <ac:picMk id="3" creationId="{8CDC1926-18C7-40B4-86F6-493D8789184A}"/>
          </ac:picMkLst>
        </pc:picChg>
        <pc:picChg chg="add del">
          <ac:chgData name="권재승" userId="773a29d1-1d19-4285-a7ae-19973c008fd6" providerId="ADAL" clId="{779E41C9-2E58-4BCB-988A-FBC1BBCA2A10}" dt="2020-01-31T19:04:51.831" v="7443" actId="478"/>
          <ac:picMkLst>
            <pc:docMk/>
            <pc:sldMk cId="642161567" sldId="443"/>
            <ac:picMk id="4" creationId="{2E520FDD-E5D8-4177-AB6D-C1A8704E9682}"/>
          </ac:picMkLst>
        </pc:picChg>
        <pc:picChg chg="add del mod">
          <ac:chgData name="권재승" userId="773a29d1-1d19-4285-a7ae-19973c008fd6" providerId="ADAL" clId="{779E41C9-2E58-4BCB-988A-FBC1BBCA2A10}" dt="2020-01-31T19:06:51.865" v="7455" actId="478"/>
          <ac:picMkLst>
            <pc:docMk/>
            <pc:sldMk cId="642161567" sldId="443"/>
            <ac:picMk id="6" creationId="{943F6EA3-6D10-4B70-B1AE-DAA5AC9F8EED}"/>
          </ac:picMkLst>
        </pc:picChg>
        <pc:picChg chg="add mod">
          <ac:chgData name="권재승" userId="773a29d1-1d19-4285-a7ae-19973c008fd6" providerId="ADAL" clId="{779E41C9-2E58-4BCB-988A-FBC1BBCA2A10}" dt="2020-01-31T19:09:47.596" v="7463" actId="1076"/>
          <ac:picMkLst>
            <pc:docMk/>
            <pc:sldMk cId="642161567" sldId="443"/>
            <ac:picMk id="7" creationId="{2C9C8CAB-048F-4F3E-998F-4D082498377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33.531" v="8785" actId="20577"/>
        <pc:sldMkLst>
          <pc:docMk/>
          <pc:sldMk cId="3929876458" sldId="444"/>
        </pc:sldMkLst>
        <pc:spChg chg="del mod">
          <ac:chgData name="권재승" userId="773a29d1-1d19-4285-a7ae-19973c008fd6" providerId="ADAL" clId="{779E41C9-2E58-4BCB-988A-FBC1BBCA2A10}" dt="2020-01-31T19:09:57.100" v="7466" actId="478"/>
          <ac:spMkLst>
            <pc:docMk/>
            <pc:sldMk cId="3929876458" sldId="444"/>
            <ac:spMk id="25" creationId="{E5C69B27-97DB-4D94-B2C3-5DB5A4DE861A}"/>
          </ac:spMkLst>
        </pc:spChg>
        <pc:spChg chg="add mod">
          <ac:chgData name="권재승" userId="773a29d1-1d19-4285-a7ae-19973c008fd6" providerId="ADAL" clId="{779E41C9-2E58-4BCB-988A-FBC1BBCA2A10}" dt="2020-01-31T19:10:04.171" v="7469" actId="14100"/>
          <ac:spMkLst>
            <pc:docMk/>
            <pc:sldMk cId="3929876458" sldId="444"/>
            <ac:spMk id="32" creationId="{F199B2F1-3087-4B1A-B248-16A54D94723E}"/>
          </ac:spMkLst>
        </pc:spChg>
        <pc:spChg chg="mod">
          <ac:chgData name="권재승" userId="773a29d1-1d19-4285-a7ae-19973c008fd6" providerId="ADAL" clId="{779E41C9-2E58-4BCB-988A-FBC1BBCA2A10}" dt="2020-02-01T03:47:33.531" v="8785" actId="20577"/>
          <ac:spMkLst>
            <pc:docMk/>
            <pc:sldMk cId="3929876458" sldId="444"/>
            <ac:spMk id="33" creationId="{0A9A21A8-3A3F-4B6B-AF03-71FD2D047A34}"/>
          </ac:spMkLst>
        </pc:spChg>
      </pc:sldChg>
      <pc:sldChg chg="add del">
        <pc:chgData name="권재승" userId="773a29d1-1d19-4285-a7ae-19973c008fd6" providerId="ADAL" clId="{779E41C9-2E58-4BCB-988A-FBC1BBCA2A10}" dt="2020-01-31T19:10:31.327" v="7471" actId="47"/>
        <pc:sldMkLst>
          <pc:docMk/>
          <pc:sldMk cId="2320212024" sldId="445"/>
        </pc:sldMkLst>
      </pc:sldChg>
      <pc:sldChg chg="addSp delSp modSp add">
        <pc:chgData name="권재승" userId="773a29d1-1d19-4285-a7ae-19973c008fd6" providerId="ADAL" clId="{779E41C9-2E58-4BCB-988A-FBC1BBCA2A10}" dt="2020-02-01T03:47:35.496" v="8787" actId="20577"/>
        <pc:sldMkLst>
          <pc:docMk/>
          <pc:sldMk cId="4190077331" sldId="445"/>
        </pc:sldMkLst>
        <pc:spChg chg="del">
          <ac:chgData name="권재승" userId="773a29d1-1d19-4285-a7ae-19973c008fd6" providerId="ADAL" clId="{779E41C9-2E58-4BCB-988A-FBC1BBCA2A10}" dt="2020-01-31T19:11:15.929" v="7479" actId="478"/>
          <ac:spMkLst>
            <pc:docMk/>
            <pc:sldMk cId="4190077331" sldId="445"/>
            <ac:spMk id="32" creationId="{F199B2F1-3087-4B1A-B248-16A54D94723E}"/>
          </ac:spMkLst>
        </pc:spChg>
        <pc:spChg chg="mod">
          <ac:chgData name="권재승" userId="773a29d1-1d19-4285-a7ae-19973c008fd6" providerId="ADAL" clId="{779E41C9-2E58-4BCB-988A-FBC1BBCA2A10}" dt="2020-02-01T03:47:35.496" v="8787" actId="20577"/>
          <ac:spMkLst>
            <pc:docMk/>
            <pc:sldMk cId="4190077331" sldId="445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9:11:18.220" v="7480" actId="1076"/>
          <ac:picMkLst>
            <pc:docMk/>
            <pc:sldMk cId="4190077331" sldId="445"/>
            <ac:picMk id="2" creationId="{4F126D57-6984-42E7-9B62-984801D41A02}"/>
          </ac:picMkLst>
        </pc:picChg>
        <pc:picChg chg="del">
          <ac:chgData name="권재승" userId="773a29d1-1d19-4285-a7ae-19973c008fd6" providerId="ADAL" clId="{779E41C9-2E58-4BCB-988A-FBC1BBCA2A10}" dt="2020-01-31T19:11:05.113" v="7473" actId="478"/>
          <ac:picMkLst>
            <pc:docMk/>
            <pc:sldMk cId="4190077331" sldId="445"/>
            <ac:picMk id="7" creationId="{2C9C8CAB-048F-4F3E-998F-4D082498377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39.274" v="8789" actId="20577"/>
        <pc:sldMkLst>
          <pc:docMk/>
          <pc:sldMk cId="545008257" sldId="446"/>
        </pc:sldMkLst>
        <pc:spChg chg="mod">
          <ac:chgData name="권재승" userId="773a29d1-1d19-4285-a7ae-19973c008fd6" providerId="ADAL" clId="{779E41C9-2E58-4BCB-988A-FBC1BBCA2A10}" dt="2020-01-31T19:12:45.766" v="7617"/>
          <ac:spMkLst>
            <pc:docMk/>
            <pc:sldMk cId="545008257" sldId="446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39.274" v="8789" actId="20577"/>
          <ac:spMkLst>
            <pc:docMk/>
            <pc:sldMk cId="545008257" sldId="446"/>
            <ac:spMk id="33" creationId="{0A9A21A8-3A3F-4B6B-AF03-71FD2D047A34}"/>
          </ac:spMkLst>
        </pc:spChg>
        <pc:picChg chg="del">
          <ac:chgData name="권재승" userId="773a29d1-1d19-4285-a7ae-19973c008fd6" providerId="ADAL" clId="{779E41C9-2E58-4BCB-988A-FBC1BBCA2A10}" dt="2020-01-31T19:12:19.375" v="7482" actId="478"/>
          <ac:picMkLst>
            <pc:docMk/>
            <pc:sldMk cId="545008257" sldId="446"/>
            <ac:picMk id="2" creationId="{4F126D57-6984-42E7-9B62-984801D41A02}"/>
          </ac:picMkLst>
        </pc:picChg>
        <pc:picChg chg="add mod">
          <ac:chgData name="권재승" userId="773a29d1-1d19-4285-a7ae-19973c008fd6" providerId="ADAL" clId="{779E41C9-2E58-4BCB-988A-FBC1BBCA2A10}" dt="2020-01-31T19:13:12.068" v="7627" actId="1076"/>
          <ac:picMkLst>
            <pc:docMk/>
            <pc:sldMk cId="545008257" sldId="446"/>
            <ac:picMk id="3" creationId="{549EF21A-53C1-41A5-94F2-4F965DF3B2FA}"/>
          </ac:picMkLst>
        </pc:picChg>
        <pc:picChg chg="add del mod">
          <ac:chgData name="권재승" userId="773a29d1-1d19-4285-a7ae-19973c008fd6" providerId="ADAL" clId="{779E41C9-2E58-4BCB-988A-FBC1BBCA2A10}" dt="2020-01-31T19:13:36.524" v="7632" actId="478"/>
          <ac:picMkLst>
            <pc:docMk/>
            <pc:sldMk cId="545008257" sldId="446"/>
            <ac:picMk id="4" creationId="{7B89A387-BC72-45A6-A666-19584927EBF7}"/>
          </ac:picMkLst>
        </pc:picChg>
      </pc:sldChg>
      <pc:sldChg chg="addSp modSp add">
        <pc:chgData name="권재승" userId="773a29d1-1d19-4285-a7ae-19973c008fd6" providerId="ADAL" clId="{779E41C9-2E58-4BCB-988A-FBC1BBCA2A10}" dt="2020-02-01T03:47:41.446" v="8791" actId="20577"/>
        <pc:sldMkLst>
          <pc:docMk/>
          <pc:sldMk cId="3774506058" sldId="447"/>
        </pc:sldMkLst>
        <pc:spChg chg="mod">
          <ac:chgData name="권재승" userId="773a29d1-1d19-4285-a7ae-19973c008fd6" providerId="ADAL" clId="{779E41C9-2E58-4BCB-988A-FBC1BBCA2A10}" dt="2020-02-01T03:47:41.446" v="8791" actId="20577"/>
          <ac:spMkLst>
            <pc:docMk/>
            <pc:sldMk cId="3774506058" sldId="447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9:14:03.387" v="7640" actId="1076"/>
          <ac:picMkLst>
            <pc:docMk/>
            <pc:sldMk cId="3774506058" sldId="447"/>
            <ac:picMk id="2" creationId="{D40D701C-7A25-42CE-AE82-83100A7462B0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45.518" v="8793" actId="20577"/>
        <pc:sldMkLst>
          <pc:docMk/>
          <pc:sldMk cId="3728149604" sldId="448"/>
        </pc:sldMkLst>
        <pc:spChg chg="mod">
          <ac:chgData name="권재승" userId="773a29d1-1d19-4285-a7ae-19973c008fd6" providerId="ADAL" clId="{779E41C9-2E58-4BCB-988A-FBC1BBCA2A10}" dt="2020-01-31T19:14:23.589" v="7701"/>
          <ac:spMkLst>
            <pc:docMk/>
            <pc:sldMk cId="3728149604" sldId="448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7:45.518" v="8793" actId="20577"/>
          <ac:spMkLst>
            <pc:docMk/>
            <pc:sldMk cId="3728149604" sldId="448"/>
            <ac:spMk id="33" creationId="{0A9A21A8-3A3F-4B6B-AF03-71FD2D047A34}"/>
          </ac:spMkLst>
        </pc:spChg>
        <pc:picChg chg="del">
          <ac:chgData name="권재승" userId="773a29d1-1d19-4285-a7ae-19973c008fd6" providerId="ADAL" clId="{779E41C9-2E58-4BCB-988A-FBC1BBCA2A10}" dt="2020-01-31T19:14:24.972" v="7703" actId="478"/>
          <ac:picMkLst>
            <pc:docMk/>
            <pc:sldMk cId="3728149604" sldId="448"/>
            <ac:picMk id="2" creationId="{D40D701C-7A25-42CE-AE82-83100A7462B0}"/>
          </ac:picMkLst>
        </pc:picChg>
        <pc:picChg chg="del">
          <ac:chgData name="권재승" userId="773a29d1-1d19-4285-a7ae-19973c008fd6" providerId="ADAL" clId="{779E41C9-2E58-4BCB-988A-FBC1BBCA2A10}" dt="2020-01-31T19:14:24.542" v="7702" actId="478"/>
          <ac:picMkLst>
            <pc:docMk/>
            <pc:sldMk cId="3728149604" sldId="448"/>
            <ac:picMk id="3" creationId="{549EF21A-53C1-41A5-94F2-4F965DF3B2FA}"/>
          </ac:picMkLst>
        </pc:picChg>
        <pc:picChg chg="add mod">
          <ac:chgData name="권재승" userId="773a29d1-1d19-4285-a7ae-19973c008fd6" providerId="ADAL" clId="{779E41C9-2E58-4BCB-988A-FBC1BBCA2A10}" dt="2020-01-31T19:15:36.582" v="7718" actId="1037"/>
          <ac:picMkLst>
            <pc:docMk/>
            <pc:sldMk cId="3728149604" sldId="448"/>
            <ac:picMk id="4" creationId="{66E0D2C6-990C-4EB7-84A2-4AE73256E618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50.010" v="8795" actId="20577"/>
        <pc:sldMkLst>
          <pc:docMk/>
          <pc:sldMk cId="3596669048" sldId="449"/>
        </pc:sldMkLst>
        <pc:spChg chg="mod">
          <ac:chgData name="권재승" userId="773a29d1-1d19-4285-a7ae-19973c008fd6" providerId="ADAL" clId="{779E41C9-2E58-4BCB-988A-FBC1BBCA2A10}" dt="2020-02-01T03:47:50.010" v="8795" actId="20577"/>
          <ac:spMkLst>
            <pc:docMk/>
            <pc:sldMk cId="3596669048" sldId="449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9:15:27.260" v="7714" actId="14100"/>
          <ac:picMkLst>
            <pc:docMk/>
            <pc:sldMk cId="3596669048" sldId="449"/>
            <ac:picMk id="2" creationId="{F1058A32-CD2E-49D8-BBE5-8DF694C61E65}"/>
          </ac:picMkLst>
        </pc:picChg>
        <pc:picChg chg="del">
          <ac:chgData name="권재승" userId="773a29d1-1d19-4285-a7ae-19973c008fd6" providerId="ADAL" clId="{779E41C9-2E58-4BCB-988A-FBC1BBCA2A10}" dt="2020-01-31T19:15:04.094" v="7710" actId="478"/>
          <ac:picMkLst>
            <pc:docMk/>
            <pc:sldMk cId="3596669048" sldId="449"/>
            <ac:picMk id="4" creationId="{66E0D2C6-990C-4EB7-84A2-4AE73256E618}"/>
          </ac:picMkLst>
        </pc:picChg>
      </pc:sldChg>
      <pc:sldChg chg="addSp delSp modSp add del">
        <pc:chgData name="권재승" userId="773a29d1-1d19-4285-a7ae-19973c008fd6" providerId="ADAL" clId="{779E41C9-2E58-4BCB-988A-FBC1BBCA2A10}" dt="2020-01-31T19:33:14.602" v="8636" actId="47"/>
        <pc:sldMkLst>
          <pc:docMk/>
          <pc:sldMk cId="4171189744" sldId="450"/>
        </pc:sldMkLst>
        <pc:spChg chg="add mod">
          <ac:chgData name="권재승" userId="773a29d1-1d19-4285-a7ae-19973c008fd6" providerId="ADAL" clId="{779E41C9-2E58-4BCB-988A-FBC1BBCA2A10}" dt="2020-01-31T19:17:38.133" v="7891"/>
          <ac:spMkLst>
            <pc:docMk/>
            <pc:sldMk cId="4171189744" sldId="450"/>
            <ac:spMk id="25" creationId="{3CCA463E-4112-454B-842B-747F76A309FF}"/>
          </ac:spMkLst>
        </pc:spChg>
        <pc:spChg chg="mod">
          <ac:chgData name="권재승" userId="773a29d1-1d19-4285-a7ae-19973c008fd6" providerId="ADAL" clId="{779E41C9-2E58-4BCB-988A-FBC1BBCA2A10}" dt="2020-01-31T19:16:06.844" v="7788" actId="20577"/>
          <ac:spMkLst>
            <pc:docMk/>
            <pc:sldMk cId="4171189744" sldId="450"/>
            <ac:spMk id="31" creationId="{8C9CBCD1-7B36-45D4-B9CF-CC1192B666F7}"/>
          </ac:spMkLst>
        </pc:spChg>
        <pc:picChg chg="del">
          <ac:chgData name="권재승" userId="773a29d1-1d19-4285-a7ae-19973c008fd6" providerId="ADAL" clId="{779E41C9-2E58-4BCB-988A-FBC1BBCA2A10}" dt="2020-01-31T19:16:08.850" v="7789" actId="478"/>
          <ac:picMkLst>
            <pc:docMk/>
            <pc:sldMk cId="4171189744" sldId="450"/>
            <ac:picMk id="2" creationId="{F1058A32-CD2E-49D8-BBE5-8DF694C61E65}"/>
          </ac:picMkLst>
        </pc:picChg>
        <pc:picChg chg="add del">
          <ac:chgData name="권재승" userId="773a29d1-1d19-4285-a7ae-19973c008fd6" providerId="ADAL" clId="{779E41C9-2E58-4BCB-988A-FBC1BBCA2A10}" dt="2020-01-31T19:16:26.620" v="7791" actId="478"/>
          <ac:picMkLst>
            <pc:docMk/>
            <pc:sldMk cId="4171189744" sldId="450"/>
            <ac:picMk id="3" creationId="{68A2C222-FBF6-4E5C-8C51-21704F0DCDC8}"/>
          </ac:picMkLst>
        </pc:picChg>
        <pc:picChg chg="add mod">
          <ac:chgData name="권재승" userId="773a29d1-1d19-4285-a7ae-19973c008fd6" providerId="ADAL" clId="{779E41C9-2E58-4BCB-988A-FBC1BBCA2A10}" dt="2020-01-31T19:16:35.667" v="7797" actId="1076"/>
          <ac:picMkLst>
            <pc:docMk/>
            <pc:sldMk cId="4171189744" sldId="450"/>
            <ac:picMk id="4" creationId="{4DDE8824-92B2-404F-83FF-73C55A7F648E}"/>
          </ac:picMkLst>
        </pc:picChg>
      </pc:sldChg>
      <pc:sldChg chg="modSp add">
        <pc:chgData name="권재승" userId="773a29d1-1d19-4285-a7ae-19973c008fd6" providerId="ADAL" clId="{779E41C9-2E58-4BCB-988A-FBC1BBCA2A10}" dt="2020-02-01T03:47:52.402" v="8797" actId="20577"/>
        <pc:sldMkLst>
          <pc:docMk/>
          <pc:sldMk cId="3046047201" sldId="451"/>
        </pc:sldMkLst>
        <pc:spChg chg="mod">
          <ac:chgData name="권재승" userId="773a29d1-1d19-4285-a7ae-19973c008fd6" providerId="ADAL" clId="{779E41C9-2E58-4BCB-988A-FBC1BBCA2A10}" dt="2020-02-01T03:47:52.402" v="8797" actId="20577"/>
          <ac:spMkLst>
            <pc:docMk/>
            <pc:sldMk cId="3046047201" sldId="451"/>
            <ac:spMk id="33" creationId="{0A9A21A8-3A3F-4B6B-AF03-71FD2D047A34}"/>
          </ac:spMkLst>
        </pc:spChg>
      </pc:sldChg>
      <pc:sldChg chg="addSp delSp modSp add">
        <pc:chgData name="권재승" userId="773a29d1-1d19-4285-a7ae-19973c008fd6" providerId="ADAL" clId="{779E41C9-2E58-4BCB-988A-FBC1BBCA2A10}" dt="2020-02-01T03:47:54.074" v="8799" actId="20577"/>
        <pc:sldMkLst>
          <pc:docMk/>
          <pc:sldMk cId="3876909720" sldId="452"/>
        </pc:sldMkLst>
        <pc:spChg chg="del">
          <ac:chgData name="권재승" userId="773a29d1-1d19-4285-a7ae-19973c008fd6" providerId="ADAL" clId="{779E41C9-2E58-4BCB-988A-FBC1BBCA2A10}" dt="2020-01-31T19:18:33.142" v="7951" actId="478"/>
          <ac:spMkLst>
            <pc:docMk/>
            <pc:sldMk cId="3876909720" sldId="452"/>
            <ac:spMk id="25" creationId="{3CCA463E-4112-454B-842B-747F76A309FF}"/>
          </ac:spMkLst>
        </pc:spChg>
        <pc:spChg chg="del">
          <ac:chgData name="권재승" userId="773a29d1-1d19-4285-a7ae-19973c008fd6" providerId="ADAL" clId="{779E41C9-2E58-4BCB-988A-FBC1BBCA2A10}" dt="2020-01-31T19:18:44.963" v="7952" actId="478"/>
          <ac:spMkLst>
            <pc:docMk/>
            <pc:sldMk cId="3876909720" sldId="452"/>
            <ac:spMk id="31" creationId="{8C9CBCD1-7B36-45D4-B9CF-CC1192B666F7}"/>
          </ac:spMkLst>
        </pc:spChg>
        <pc:spChg chg="add del">
          <ac:chgData name="권재승" userId="773a29d1-1d19-4285-a7ae-19973c008fd6" providerId="ADAL" clId="{779E41C9-2E58-4BCB-988A-FBC1BBCA2A10}" dt="2020-01-31T19:19:03.246" v="7969" actId="478"/>
          <ac:spMkLst>
            <pc:docMk/>
            <pc:sldMk cId="3876909720" sldId="452"/>
            <ac:spMk id="32" creationId="{F6D7E6B2-E8C8-451E-B82C-2D2E6855C8ED}"/>
          </ac:spMkLst>
        </pc:spChg>
        <pc:spChg chg="mod">
          <ac:chgData name="권재승" userId="773a29d1-1d19-4285-a7ae-19973c008fd6" providerId="ADAL" clId="{779E41C9-2E58-4BCB-988A-FBC1BBCA2A10}" dt="2020-02-01T03:47:54.074" v="8799" actId="20577"/>
          <ac:spMkLst>
            <pc:docMk/>
            <pc:sldMk cId="3876909720" sldId="452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9:18:54.789" v="7967" actId="207"/>
          <ac:spMkLst>
            <pc:docMk/>
            <pc:sldMk cId="3876909720" sldId="452"/>
            <ac:spMk id="35" creationId="{8BD2E86A-9730-4522-B6B1-2829C9457B02}"/>
          </ac:spMkLst>
        </pc:spChg>
        <pc:spChg chg="add mod">
          <ac:chgData name="권재승" userId="773a29d1-1d19-4285-a7ae-19973c008fd6" providerId="ADAL" clId="{779E41C9-2E58-4BCB-988A-FBC1BBCA2A10}" dt="2020-01-31T19:19:27.346" v="7970" actId="20577"/>
          <ac:spMkLst>
            <pc:docMk/>
            <pc:sldMk cId="3876909720" sldId="452"/>
            <ac:spMk id="36" creationId="{616CE3E4-6168-4D1C-B40E-E6E37B4017CB}"/>
          </ac:spMkLst>
        </pc:spChg>
        <pc:spChg chg="mod">
          <ac:chgData name="권재승" userId="773a29d1-1d19-4285-a7ae-19973c008fd6" providerId="ADAL" clId="{779E41C9-2E58-4BCB-988A-FBC1BBCA2A10}" dt="2020-01-31T19:18:57.866" v="7968" actId="207"/>
          <ac:spMkLst>
            <pc:docMk/>
            <pc:sldMk cId="3876909720" sldId="452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9:18:53.009" v="7966" actId="1035"/>
          <ac:spMkLst>
            <pc:docMk/>
            <pc:sldMk cId="3876909720" sldId="452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9:18:53.009" v="7966" actId="1035"/>
          <ac:spMkLst>
            <pc:docMk/>
            <pc:sldMk cId="3876909720" sldId="452"/>
            <ac:spMk id="49" creationId="{C8C6F4DB-AA81-45C9-87F7-BF05261F596E}"/>
          </ac:spMkLst>
        </pc:spChg>
        <pc:picChg chg="add mod">
          <ac:chgData name="권재승" userId="773a29d1-1d19-4285-a7ae-19973c008fd6" providerId="ADAL" clId="{779E41C9-2E58-4BCB-988A-FBC1BBCA2A10}" dt="2020-01-31T19:19:49.284" v="7977" actId="1076"/>
          <ac:picMkLst>
            <pc:docMk/>
            <pc:sldMk cId="3876909720" sldId="452"/>
            <ac:picMk id="2" creationId="{63AB514F-4ABF-42CB-B28D-125B5BD1AB92}"/>
          </ac:picMkLst>
        </pc:picChg>
        <pc:picChg chg="del">
          <ac:chgData name="권재승" userId="773a29d1-1d19-4285-a7ae-19973c008fd6" providerId="ADAL" clId="{779E41C9-2E58-4BCB-988A-FBC1BBCA2A10}" dt="2020-01-31T19:18:31.603" v="7950" actId="478"/>
          <ac:picMkLst>
            <pc:docMk/>
            <pc:sldMk cId="3876909720" sldId="452"/>
            <ac:picMk id="4" creationId="{4DDE8824-92B2-404F-83FF-73C55A7F648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55.917" v="8801" actId="20577"/>
        <pc:sldMkLst>
          <pc:docMk/>
          <pc:sldMk cId="1415373103" sldId="453"/>
        </pc:sldMkLst>
        <pc:spChg chg="add">
          <ac:chgData name="권재승" userId="773a29d1-1d19-4285-a7ae-19973c008fd6" providerId="ADAL" clId="{779E41C9-2E58-4BCB-988A-FBC1BBCA2A10}" dt="2020-01-31T19:20:25.611" v="7981"/>
          <ac:spMkLst>
            <pc:docMk/>
            <pc:sldMk cId="1415373103" sldId="453"/>
            <ac:spMk id="22" creationId="{6CFC793C-E985-4559-BEC4-915CDA5DA432}"/>
          </ac:spMkLst>
        </pc:spChg>
        <pc:spChg chg="mod">
          <ac:chgData name="권재승" userId="773a29d1-1d19-4285-a7ae-19973c008fd6" providerId="ADAL" clId="{779E41C9-2E58-4BCB-988A-FBC1BBCA2A10}" dt="2020-02-01T03:47:55.917" v="8801" actId="20577"/>
          <ac:spMkLst>
            <pc:docMk/>
            <pc:sldMk cId="1415373103" sldId="453"/>
            <ac:spMk id="33" creationId="{0A9A21A8-3A3F-4B6B-AF03-71FD2D047A34}"/>
          </ac:spMkLst>
        </pc:spChg>
        <pc:picChg chg="del">
          <ac:chgData name="권재승" userId="773a29d1-1d19-4285-a7ae-19973c008fd6" providerId="ADAL" clId="{779E41C9-2E58-4BCB-988A-FBC1BBCA2A10}" dt="2020-01-31T19:20:25.121" v="7980" actId="478"/>
          <ac:picMkLst>
            <pc:docMk/>
            <pc:sldMk cId="1415373103" sldId="453"/>
            <ac:picMk id="2" creationId="{63AB514F-4ABF-42CB-B28D-125B5BD1AB92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57.891" v="8803" actId="20577"/>
        <pc:sldMkLst>
          <pc:docMk/>
          <pc:sldMk cId="2458841668" sldId="454"/>
        </pc:sldMkLst>
        <pc:spChg chg="mod">
          <ac:chgData name="권재승" userId="773a29d1-1d19-4285-a7ae-19973c008fd6" providerId="ADAL" clId="{779E41C9-2E58-4BCB-988A-FBC1BBCA2A10}" dt="2020-01-31T19:21:25.822" v="8015" actId="20577"/>
          <ac:spMkLst>
            <pc:docMk/>
            <pc:sldMk cId="2458841668" sldId="454"/>
            <ac:spMk id="24" creationId="{152DE8B9-6B21-4ACE-A7CC-855474BFCAD4}"/>
          </ac:spMkLst>
        </pc:spChg>
        <pc:spChg chg="del">
          <ac:chgData name="권재승" userId="773a29d1-1d19-4285-a7ae-19973c008fd6" providerId="ADAL" clId="{779E41C9-2E58-4BCB-988A-FBC1BBCA2A10}" dt="2020-01-31T19:22:27.095" v="8187" actId="478"/>
          <ac:spMkLst>
            <pc:docMk/>
            <pc:sldMk cId="2458841668" sldId="454"/>
            <ac:spMk id="25" creationId="{3CCA463E-4112-454B-842B-747F76A309FF}"/>
          </ac:spMkLst>
        </pc:spChg>
        <pc:spChg chg="mod">
          <ac:chgData name="권재승" userId="773a29d1-1d19-4285-a7ae-19973c008fd6" providerId="ADAL" clId="{779E41C9-2E58-4BCB-988A-FBC1BBCA2A10}" dt="2020-01-31T19:22:22.493" v="8185"/>
          <ac:spMkLst>
            <pc:docMk/>
            <pc:sldMk cId="2458841668" sldId="454"/>
            <ac:spMk id="31" creationId="{8C9CBCD1-7B36-45D4-B9CF-CC1192B666F7}"/>
          </ac:spMkLst>
        </pc:spChg>
        <pc:spChg chg="add mod">
          <ac:chgData name="권재승" userId="773a29d1-1d19-4285-a7ae-19973c008fd6" providerId="ADAL" clId="{779E41C9-2E58-4BCB-988A-FBC1BBCA2A10}" dt="2020-01-31T19:23:26.772" v="8196" actId="14100"/>
          <ac:spMkLst>
            <pc:docMk/>
            <pc:sldMk cId="2458841668" sldId="454"/>
            <ac:spMk id="32" creationId="{34ADFAC7-F75B-48CC-9AF6-D9B47E9B37F5}"/>
          </ac:spMkLst>
        </pc:spChg>
        <pc:spChg chg="mod">
          <ac:chgData name="권재승" userId="773a29d1-1d19-4285-a7ae-19973c008fd6" providerId="ADAL" clId="{779E41C9-2E58-4BCB-988A-FBC1BBCA2A10}" dt="2020-02-01T03:47:57.891" v="8803" actId="20577"/>
          <ac:spMkLst>
            <pc:docMk/>
            <pc:sldMk cId="2458841668" sldId="454"/>
            <ac:spMk id="33" creationId="{0A9A21A8-3A3F-4B6B-AF03-71FD2D047A34}"/>
          </ac:spMkLst>
        </pc:spChg>
        <pc:spChg chg="del">
          <ac:chgData name="권재승" userId="773a29d1-1d19-4285-a7ae-19973c008fd6" providerId="ADAL" clId="{779E41C9-2E58-4BCB-988A-FBC1BBCA2A10}" dt="2020-01-31T19:24:18.159" v="8328" actId="478"/>
          <ac:spMkLst>
            <pc:docMk/>
            <pc:sldMk cId="2458841668" sldId="454"/>
            <ac:spMk id="35" creationId="{8BD2E86A-9730-4522-B6B1-2829C9457B02}"/>
          </ac:spMkLst>
        </pc:spChg>
        <pc:spChg chg="mod">
          <ac:chgData name="권재승" userId="773a29d1-1d19-4285-a7ae-19973c008fd6" providerId="ADAL" clId="{779E41C9-2E58-4BCB-988A-FBC1BBCA2A10}" dt="2020-01-31T19:24:16.315" v="8327" actId="20577"/>
          <ac:spMkLst>
            <pc:docMk/>
            <pc:sldMk cId="2458841668" sldId="454"/>
            <ac:spMk id="40" creationId="{E72EBF21-4E29-4784-B2FF-1E6879BF1235}"/>
          </ac:spMkLst>
        </pc:spChg>
        <pc:spChg chg="del mod">
          <ac:chgData name="권재승" userId="773a29d1-1d19-4285-a7ae-19973c008fd6" providerId="ADAL" clId="{779E41C9-2E58-4BCB-988A-FBC1BBCA2A10}" dt="2020-01-31T19:24:20.028" v="8330" actId="478"/>
          <ac:spMkLst>
            <pc:docMk/>
            <pc:sldMk cId="2458841668" sldId="454"/>
            <ac:spMk id="41" creationId="{9BFB0EC9-E687-436C-96CE-534272E8A8E6}"/>
          </ac:spMkLst>
        </pc:spChg>
        <pc:spChg chg="mod">
          <ac:chgData name="권재승" userId="773a29d1-1d19-4285-a7ae-19973c008fd6" providerId="ADAL" clId="{779E41C9-2E58-4BCB-988A-FBC1BBCA2A10}" dt="2020-01-31T19:24:18.552" v="8329" actId="1076"/>
          <ac:spMkLst>
            <pc:docMk/>
            <pc:sldMk cId="2458841668" sldId="454"/>
            <ac:spMk id="46" creationId="{7B5B1721-6972-4593-9F0D-90EC838D2BC4}"/>
          </ac:spMkLst>
        </pc:spChg>
        <pc:spChg chg="mod">
          <ac:chgData name="권재승" userId="773a29d1-1d19-4285-a7ae-19973c008fd6" providerId="ADAL" clId="{779E41C9-2E58-4BCB-988A-FBC1BBCA2A10}" dt="2020-01-31T19:21:31.135" v="8038" actId="1035"/>
          <ac:spMkLst>
            <pc:docMk/>
            <pc:sldMk cId="2458841668" sldId="454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9:21:31.135" v="8038" actId="1035"/>
          <ac:spMkLst>
            <pc:docMk/>
            <pc:sldMk cId="2458841668" sldId="454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9:23:42.956" v="8246"/>
          <ac:spMkLst>
            <pc:docMk/>
            <pc:sldMk cId="2458841668" sldId="454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9:24:06.861" v="8297"/>
          <ac:spMkLst>
            <pc:docMk/>
            <pc:sldMk cId="2458841668" sldId="454"/>
            <ac:spMk id="51" creationId="{32A19140-89ED-434D-B10D-AB41F9EDEE1B}"/>
          </ac:spMkLst>
        </pc:spChg>
        <pc:picChg chg="add mod modCrop">
          <ac:chgData name="권재승" userId="773a29d1-1d19-4285-a7ae-19973c008fd6" providerId="ADAL" clId="{779E41C9-2E58-4BCB-988A-FBC1BBCA2A10}" dt="2020-01-31T19:23:08.427" v="8193" actId="1076"/>
          <ac:picMkLst>
            <pc:docMk/>
            <pc:sldMk cId="2458841668" sldId="454"/>
            <ac:picMk id="2" creationId="{11CED49A-1231-416C-B0D8-1B785CD583B2}"/>
          </ac:picMkLst>
        </pc:picChg>
        <pc:picChg chg="del">
          <ac:chgData name="권재승" userId="773a29d1-1d19-4285-a7ae-19973c008fd6" providerId="ADAL" clId="{779E41C9-2E58-4BCB-988A-FBC1BBCA2A10}" dt="2020-01-31T19:22:24.908" v="8186" actId="478"/>
          <ac:picMkLst>
            <pc:docMk/>
            <pc:sldMk cId="2458841668" sldId="454"/>
            <ac:picMk id="4" creationId="{4DDE8824-92B2-404F-83FF-73C55A7F648E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7:59.679" v="8805" actId="20577"/>
        <pc:sldMkLst>
          <pc:docMk/>
          <pc:sldMk cId="4080499773" sldId="455"/>
        </pc:sldMkLst>
        <pc:spChg chg="add mod">
          <ac:chgData name="권재승" userId="773a29d1-1d19-4285-a7ae-19973c008fd6" providerId="ADAL" clId="{779E41C9-2E58-4BCB-988A-FBC1BBCA2A10}" dt="2020-01-31T19:26:19.525" v="8441" actId="14100"/>
          <ac:spMkLst>
            <pc:docMk/>
            <pc:sldMk cId="4080499773" sldId="455"/>
            <ac:spMk id="25" creationId="{55899A56-57A5-4D87-9648-354CC180C945}"/>
          </ac:spMkLst>
        </pc:spChg>
        <pc:spChg chg="mod">
          <ac:chgData name="권재승" userId="773a29d1-1d19-4285-a7ae-19973c008fd6" providerId="ADAL" clId="{779E41C9-2E58-4BCB-988A-FBC1BBCA2A10}" dt="2020-01-31T19:25:22.607" v="8425" actId="20577"/>
          <ac:spMkLst>
            <pc:docMk/>
            <pc:sldMk cId="4080499773" sldId="455"/>
            <ac:spMk id="31" creationId="{8C9CBCD1-7B36-45D4-B9CF-CC1192B666F7}"/>
          </ac:spMkLst>
        </pc:spChg>
        <pc:spChg chg="del">
          <ac:chgData name="권재승" userId="773a29d1-1d19-4285-a7ae-19973c008fd6" providerId="ADAL" clId="{779E41C9-2E58-4BCB-988A-FBC1BBCA2A10}" dt="2020-01-31T19:25:26.402" v="8427" actId="478"/>
          <ac:spMkLst>
            <pc:docMk/>
            <pc:sldMk cId="4080499773" sldId="455"/>
            <ac:spMk id="32" creationId="{34ADFAC7-F75B-48CC-9AF6-D9B47E9B37F5}"/>
          </ac:spMkLst>
        </pc:spChg>
        <pc:spChg chg="mod">
          <ac:chgData name="권재승" userId="773a29d1-1d19-4285-a7ae-19973c008fd6" providerId="ADAL" clId="{779E41C9-2E58-4BCB-988A-FBC1BBCA2A10}" dt="2020-02-01T03:47:59.679" v="8805" actId="20577"/>
          <ac:spMkLst>
            <pc:docMk/>
            <pc:sldMk cId="4080499773" sldId="455"/>
            <ac:spMk id="33" creationId="{0A9A21A8-3A3F-4B6B-AF03-71FD2D047A34}"/>
          </ac:spMkLst>
        </pc:spChg>
        <pc:picChg chg="del">
          <ac:chgData name="권재승" userId="773a29d1-1d19-4285-a7ae-19973c008fd6" providerId="ADAL" clId="{779E41C9-2E58-4BCB-988A-FBC1BBCA2A10}" dt="2020-01-31T19:25:23.976" v="8426" actId="478"/>
          <ac:picMkLst>
            <pc:docMk/>
            <pc:sldMk cId="4080499773" sldId="455"/>
            <ac:picMk id="2" creationId="{11CED49A-1231-416C-B0D8-1B785CD583B2}"/>
          </ac:picMkLst>
        </pc:picChg>
        <pc:picChg chg="add del">
          <ac:chgData name="권재승" userId="773a29d1-1d19-4285-a7ae-19973c008fd6" providerId="ADAL" clId="{779E41C9-2E58-4BCB-988A-FBC1BBCA2A10}" dt="2020-01-31T19:25:53.621" v="8432" actId="478"/>
          <ac:picMkLst>
            <pc:docMk/>
            <pc:sldMk cId="4080499773" sldId="455"/>
            <ac:picMk id="3" creationId="{AA832D26-5C16-4142-A1AD-3BA790B681CE}"/>
          </ac:picMkLst>
        </pc:picChg>
        <pc:picChg chg="add mod modCrop">
          <ac:chgData name="권재승" userId="773a29d1-1d19-4285-a7ae-19973c008fd6" providerId="ADAL" clId="{779E41C9-2E58-4BCB-988A-FBC1BBCA2A10}" dt="2020-01-31T19:26:07.204" v="8438" actId="1076"/>
          <ac:picMkLst>
            <pc:docMk/>
            <pc:sldMk cId="4080499773" sldId="455"/>
            <ac:picMk id="4" creationId="{EFE55B3F-88CE-4AC1-A94D-88B5868D93BC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0:18.964" v="8670" actId="20577"/>
        <pc:sldMkLst>
          <pc:docMk/>
          <pc:sldMk cId="130644171" sldId="456"/>
        </pc:sldMkLst>
        <pc:spChg chg="add mod">
          <ac:chgData name="권재승" userId="773a29d1-1d19-4285-a7ae-19973c008fd6" providerId="ADAL" clId="{779E41C9-2E58-4BCB-988A-FBC1BBCA2A10}" dt="2020-01-31T19:27:07.708" v="8453" actId="14100"/>
          <ac:spMkLst>
            <pc:docMk/>
            <pc:sldMk cId="130644171" sldId="456"/>
            <ac:spMk id="22" creationId="{6DBF3B42-2C1C-47F9-8AB9-438D19076DCE}"/>
          </ac:spMkLst>
        </pc:spChg>
        <pc:spChg chg="del">
          <ac:chgData name="권재승" userId="773a29d1-1d19-4285-a7ae-19973c008fd6" providerId="ADAL" clId="{779E41C9-2E58-4BCB-988A-FBC1BBCA2A10}" dt="2020-01-31T19:26:28.269" v="8444" actId="478"/>
          <ac:spMkLst>
            <pc:docMk/>
            <pc:sldMk cId="130644171" sldId="456"/>
            <ac:spMk id="25" creationId="{55899A56-57A5-4D87-9648-354CC180C945}"/>
          </ac:spMkLst>
        </pc:spChg>
        <pc:spChg chg="add mod">
          <ac:chgData name="권재승" userId="773a29d1-1d19-4285-a7ae-19973c008fd6" providerId="ADAL" clId="{779E41C9-2E58-4BCB-988A-FBC1BBCA2A10}" dt="2020-01-31T19:27:19.292" v="8459" actId="14100"/>
          <ac:spMkLst>
            <pc:docMk/>
            <pc:sldMk cId="130644171" sldId="456"/>
            <ac:spMk id="32" creationId="{FE0A8BB2-00CB-4C69-AA43-A86272E491F4}"/>
          </ac:spMkLst>
        </pc:spChg>
        <pc:spChg chg="mod">
          <ac:chgData name="권재승" userId="773a29d1-1d19-4285-a7ae-19973c008fd6" providerId="ADAL" clId="{779E41C9-2E58-4BCB-988A-FBC1BBCA2A10}" dt="2020-02-01T03:40:18.964" v="8670" actId="20577"/>
          <ac:spMkLst>
            <pc:docMk/>
            <pc:sldMk cId="130644171" sldId="456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9:27:12.275" v="8456" actId="1076"/>
          <ac:picMkLst>
            <pc:docMk/>
            <pc:sldMk cId="130644171" sldId="456"/>
            <ac:picMk id="2" creationId="{3E6053B4-BAB3-4C4C-BA2B-671E909C2CEB}"/>
          </ac:picMkLst>
        </pc:picChg>
        <pc:picChg chg="del">
          <ac:chgData name="권재승" userId="773a29d1-1d19-4285-a7ae-19973c008fd6" providerId="ADAL" clId="{779E41C9-2E58-4BCB-988A-FBC1BBCA2A10}" dt="2020-01-31T19:26:26.828" v="8443" actId="478"/>
          <ac:picMkLst>
            <pc:docMk/>
            <pc:sldMk cId="130644171" sldId="456"/>
            <ac:picMk id="4" creationId="{EFE55B3F-88CE-4AC1-A94D-88B5868D93BC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0:13.079" v="8668" actId="20577"/>
        <pc:sldMkLst>
          <pc:docMk/>
          <pc:sldMk cId="2233951709" sldId="457"/>
        </pc:sldMkLst>
        <pc:spChg chg="del">
          <ac:chgData name="권재승" userId="773a29d1-1d19-4285-a7ae-19973c008fd6" providerId="ADAL" clId="{779E41C9-2E58-4BCB-988A-FBC1BBCA2A10}" dt="2020-01-31T19:27:35.165" v="8475" actId="478"/>
          <ac:spMkLst>
            <pc:docMk/>
            <pc:sldMk cId="2233951709" sldId="457"/>
            <ac:spMk id="22" creationId="{6DBF3B42-2C1C-47F9-8AB9-438D19076DCE}"/>
          </ac:spMkLst>
        </pc:spChg>
        <pc:spChg chg="mod">
          <ac:chgData name="권재승" userId="773a29d1-1d19-4285-a7ae-19973c008fd6" providerId="ADAL" clId="{779E41C9-2E58-4BCB-988A-FBC1BBCA2A10}" dt="2020-01-31T19:27:49.533" v="8529"/>
          <ac:spMkLst>
            <pc:docMk/>
            <pc:sldMk cId="2233951709" sldId="457"/>
            <ac:spMk id="31" creationId="{8C9CBCD1-7B36-45D4-B9CF-CC1192B666F7}"/>
          </ac:spMkLst>
        </pc:spChg>
        <pc:spChg chg="del">
          <ac:chgData name="권재승" userId="773a29d1-1d19-4285-a7ae-19973c008fd6" providerId="ADAL" clId="{779E41C9-2E58-4BCB-988A-FBC1BBCA2A10}" dt="2020-01-31T19:27:37.286" v="8476" actId="478"/>
          <ac:spMkLst>
            <pc:docMk/>
            <pc:sldMk cId="2233951709" sldId="457"/>
            <ac:spMk id="32" creationId="{FE0A8BB2-00CB-4C69-AA43-A86272E491F4}"/>
          </ac:spMkLst>
        </pc:spChg>
        <pc:spChg chg="mod">
          <ac:chgData name="권재승" userId="773a29d1-1d19-4285-a7ae-19973c008fd6" providerId="ADAL" clId="{779E41C9-2E58-4BCB-988A-FBC1BBCA2A10}" dt="2020-02-01T03:40:13.079" v="8668" actId="20577"/>
          <ac:spMkLst>
            <pc:docMk/>
            <pc:sldMk cId="2233951709" sldId="457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9:27:27.997" v="8472" actId="1036"/>
          <ac:spMkLst>
            <pc:docMk/>
            <pc:sldMk cId="2233951709" sldId="457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9:27:27.997" v="8472" actId="1036"/>
          <ac:spMkLst>
            <pc:docMk/>
            <pc:sldMk cId="2233951709" sldId="457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9:27:32.960" v="8474" actId="207"/>
          <ac:spMkLst>
            <pc:docMk/>
            <pc:sldMk cId="2233951709" sldId="457"/>
            <ac:spMk id="50" creationId="{E1C556E6-FA85-48A0-B997-4B092994917E}"/>
          </ac:spMkLst>
        </pc:spChg>
        <pc:spChg chg="mod">
          <ac:chgData name="권재승" userId="773a29d1-1d19-4285-a7ae-19973c008fd6" providerId="ADAL" clId="{779E41C9-2E58-4BCB-988A-FBC1BBCA2A10}" dt="2020-01-31T19:27:29.937" v="8473" actId="207"/>
          <ac:spMkLst>
            <pc:docMk/>
            <pc:sldMk cId="2233951709" sldId="457"/>
            <ac:spMk id="51" creationId="{32A19140-89ED-434D-B10D-AB41F9EDEE1B}"/>
          </ac:spMkLst>
        </pc:spChg>
        <pc:picChg chg="del">
          <ac:chgData name="권재승" userId="773a29d1-1d19-4285-a7ae-19973c008fd6" providerId="ADAL" clId="{779E41C9-2E58-4BCB-988A-FBC1BBCA2A10}" dt="2020-01-31T19:27:37.882" v="8477" actId="478"/>
          <ac:picMkLst>
            <pc:docMk/>
            <pc:sldMk cId="2233951709" sldId="457"/>
            <ac:picMk id="2" creationId="{3E6053B4-BAB3-4C4C-BA2B-671E909C2CEB}"/>
          </ac:picMkLst>
        </pc:picChg>
        <pc:picChg chg="add mod">
          <ac:chgData name="권재승" userId="773a29d1-1d19-4285-a7ae-19973c008fd6" providerId="ADAL" clId="{779E41C9-2E58-4BCB-988A-FBC1BBCA2A10}" dt="2020-01-31T19:28:28.228" v="8539" actId="14100"/>
          <ac:picMkLst>
            <pc:docMk/>
            <pc:sldMk cId="2233951709" sldId="457"/>
            <ac:picMk id="3" creationId="{304D65DB-8545-421A-94BE-4951B59F8306}"/>
          </ac:picMkLst>
        </pc:picChg>
        <pc:picChg chg="add mod">
          <ac:chgData name="권재승" userId="773a29d1-1d19-4285-a7ae-19973c008fd6" providerId="ADAL" clId="{779E41C9-2E58-4BCB-988A-FBC1BBCA2A10}" dt="2020-01-31T19:28:35.787" v="8541" actId="1076"/>
          <ac:picMkLst>
            <pc:docMk/>
            <pc:sldMk cId="2233951709" sldId="457"/>
            <ac:picMk id="4" creationId="{0FE51EE9-2407-42A2-B564-270EC24B2BB9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57:19.737" v="8811" actId="20577"/>
        <pc:sldMkLst>
          <pc:docMk/>
          <pc:sldMk cId="1382757955" sldId="458"/>
        </pc:sldMkLst>
        <pc:spChg chg="mod">
          <ac:chgData name="권재승" userId="773a29d1-1d19-4285-a7ae-19973c008fd6" providerId="ADAL" clId="{779E41C9-2E58-4BCB-988A-FBC1BBCA2A10}" dt="2020-01-31T19:28:53.701" v="8554"/>
          <ac:spMkLst>
            <pc:docMk/>
            <pc:sldMk cId="1382757955" sldId="458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57:19.737" v="8811" actId="20577"/>
          <ac:spMkLst>
            <pc:docMk/>
            <pc:sldMk cId="1382757955" sldId="458"/>
            <ac:spMk id="33" creationId="{0A9A21A8-3A3F-4B6B-AF03-71FD2D047A34}"/>
          </ac:spMkLst>
        </pc:spChg>
        <pc:picChg chg="add mod">
          <ac:chgData name="권재승" userId="773a29d1-1d19-4285-a7ae-19973c008fd6" providerId="ADAL" clId="{779E41C9-2E58-4BCB-988A-FBC1BBCA2A10}" dt="2020-01-31T19:29:02.350" v="8560" actId="1076"/>
          <ac:picMkLst>
            <pc:docMk/>
            <pc:sldMk cId="1382757955" sldId="458"/>
            <ac:picMk id="2" creationId="{479A5021-7E7F-4B90-8336-38054389ADF8}"/>
          </ac:picMkLst>
        </pc:picChg>
        <pc:picChg chg="del">
          <ac:chgData name="권재승" userId="773a29d1-1d19-4285-a7ae-19973c008fd6" providerId="ADAL" clId="{779E41C9-2E58-4BCB-988A-FBC1BBCA2A10}" dt="2020-01-31T19:28:55.335" v="8556" actId="478"/>
          <ac:picMkLst>
            <pc:docMk/>
            <pc:sldMk cId="1382757955" sldId="458"/>
            <ac:picMk id="3" creationId="{304D65DB-8545-421A-94BE-4951B59F8306}"/>
          </ac:picMkLst>
        </pc:picChg>
        <pc:picChg chg="del">
          <ac:chgData name="권재승" userId="773a29d1-1d19-4285-a7ae-19973c008fd6" providerId="ADAL" clId="{779E41C9-2E58-4BCB-988A-FBC1BBCA2A10}" dt="2020-01-31T19:28:54.473" v="8555" actId="478"/>
          <ac:picMkLst>
            <pc:docMk/>
            <pc:sldMk cId="1382757955" sldId="458"/>
            <ac:picMk id="4" creationId="{0FE51EE9-2407-42A2-B564-270EC24B2BB9}"/>
          </ac:picMkLst>
        </pc:picChg>
      </pc:sldChg>
      <pc:sldChg chg="addSp delSp modSp add">
        <pc:chgData name="권재승" userId="773a29d1-1d19-4285-a7ae-19973c008fd6" providerId="ADAL" clId="{779E41C9-2E58-4BCB-988A-FBC1BBCA2A10}" dt="2020-02-01T03:40:08.985" v="8662" actId="20577"/>
        <pc:sldMkLst>
          <pc:docMk/>
          <pc:sldMk cId="20263011" sldId="459"/>
        </pc:sldMkLst>
        <pc:spChg chg="add">
          <ac:chgData name="권재승" userId="773a29d1-1d19-4285-a7ae-19973c008fd6" providerId="ADAL" clId="{779E41C9-2E58-4BCB-988A-FBC1BBCA2A10}" dt="2020-01-31T19:29:18.802" v="8563"/>
          <ac:spMkLst>
            <pc:docMk/>
            <pc:sldMk cId="20263011" sldId="459"/>
            <ac:spMk id="20" creationId="{E421C1C5-56A7-43CC-8759-6AEA54AFD133}"/>
          </ac:spMkLst>
        </pc:spChg>
        <pc:spChg chg="mod">
          <ac:chgData name="권재승" userId="773a29d1-1d19-4285-a7ae-19973c008fd6" providerId="ADAL" clId="{779E41C9-2E58-4BCB-988A-FBC1BBCA2A10}" dt="2020-01-31T19:29:27.998" v="8617"/>
          <ac:spMkLst>
            <pc:docMk/>
            <pc:sldMk cId="20263011" sldId="459"/>
            <ac:spMk id="31" creationId="{8C9CBCD1-7B36-45D4-B9CF-CC1192B666F7}"/>
          </ac:spMkLst>
        </pc:spChg>
        <pc:spChg chg="mod">
          <ac:chgData name="권재승" userId="773a29d1-1d19-4285-a7ae-19973c008fd6" providerId="ADAL" clId="{779E41C9-2E58-4BCB-988A-FBC1BBCA2A10}" dt="2020-02-01T03:40:08.985" v="8662" actId="20577"/>
          <ac:spMkLst>
            <pc:docMk/>
            <pc:sldMk cId="20263011" sldId="459"/>
            <ac:spMk id="33" creationId="{0A9A21A8-3A3F-4B6B-AF03-71FD2D047A34}"/>
          </ac:spMkLst>
        </pc:spChg>
        <pc:spChg chg="mod">
          <ac:chgData name="권재승" userId="773a29d1-1d19-4285-a7ae-19973c008fd6" providerId="ADAL" clId="{779E41C9-2E58-4BCB-988A-FBC1BBCA2A10}" dt="2020-01-31T19:29:49.626" v="8634" actId="207"/>
          <ac:spMkLst>
            <pc:docMk/>
            <pc:sldMk cId="20263011" sldId="459"/>
            <ac:spMk id="40" creationId="{E72EBF21-4E29-4784-B2FF-1E6879BF1235}"/>
          </ac:spMkLst>
        </pc:spChg>
        <pc:spChg chg="mod">
          <ac:chgData name="권재승" userId="773a29d1-1d19-4285-a7ae-19973c008fd6" providerId="ADAL" clId="{779E41C9-2E58-4BCB-988A-FBC1BBCA2A10}" dt="2020-01-31T19:29:46.667" v="8633" actId="1035"/>
          <ac:spMkLst>
            <pc:docMk/>
            <pc:sldMk cId="20263011" sldId="459"/>
            <ac:spMk id="48" creationId="{6C26EAF8-C94D-4695-92E0-45819957E08F}"/>
          </ac:spMkLst>
        </pc:spChg>
        <pc:spChg chg="mod">
          <ac:chgData name="권재승" userId="773a29d1-1d19-4285-a7ae-19973c008fd6" providerId="ADAL" clId="{779E41C9-2E58-4BCB-988A-FBC1BBCA2A10}" dt="2020-01-31T19:29:46.667" v="8633" actId="1035"/>
          <ac:spMkLst>
            <pc:docMk/>
            <pc:sldMk cId="20263011" sldId="459"/>
            <ac:spMk id="49" creationId="{C8C6F4DB-AA81-45C9-87F7-BF05261F596E}"/>
          </ac:spMkLst>
        </pc:spChg>
        <pc:spChg chg="mod">
          <ac:chgData name="권재승" userId="773a29d1-1d19-4285-a7ae-19973c008fd6" providerId="ADAL" clId="{779E41C9-2E58-4BCB-988A-FBC1BBCA2A10}" dt="2020-01-31T19:29:51.651" v="8635" actId="207"/>
          <ac:spMkLst>
            <pc:docMk/>
            <pc:sldMk cId="20263011" sldId="459"/>
            <ac:spMk id="51" creationId="{32A19140-89ED-434D-B10D-AB41F9EDEE1B}"/>
          </ac:spMkLst>
        </pc:spChg>
        <pc:picChg chg="del">
          <ac:chgData name="권재승" userId="773a29d1-1d19-4285-a7ae-19973c008fd6" providerId="ADAL" clId="{779E41C9-2E58-4BCB-988A-FBC1BBCA2A10}" dt="2020-01-31T19:29:18.225" v="8562" actId="478"/>
          <ac:picMkLst>
            <pc:docMk/>
            <pc:sldMk cId="20263011" sldId="459"/>
            <ac:picMk id="2" creationId="{479A5021-7E7F-4B90-8336-38054389ADF8}"/>
          </ac:picMkLst>
        </pc:picChg>
      </pc:sldChg>
      <pc:sldMasterChg chg="modSp modSldLayout">
        <pc:chgData name="권재승" userId="773a29d1-1d19-4285-a7ae-19973c008fd6" providerId="ADAL" clId="{779E41C9-2E58-4BCB-988A-FBC1BBCA2A10}" dt="2020-02-01T03:39:50.053" v="8644" actId="20577"/>
        <pc:sldMasterMkLst>
          <pc:docMk/>
          <pc:sldMasterMk cId="3318209607" sldId="2147483648"/>
        </pc:sldMasterMkLst>
        <pc:spChg chg="mod">
          <ac:chgData name="권재승" userId="773a29d1-1d19-4285-a7ae-19973c008fd6" providerId="ADAL" clId="{779E41C9-2E58-4BCB-988A-FBC1BBCA2A10}" dt="2020-01-31T13:58:23.015" v="666" actId="20577"/>
          <ac:spMkLst>
            <pc:docMk/>
            <pc:sldMasterMk cId="3318209607" sldId="2147483648"/>
            <ac:spMk id="5" creationId="{B7299F67-F22C-4EDB-8745-5C32B48CE2B4}"/>
          </ac:spMkLst>
        </pc:spChg>
        <pc:sldLayoutChg chg="modSp">
          <pc:chgData name="권재승" userId="773a29d1-1d19-4285-a7ae-19973c008fd6" providerId="ADAL" clId="{779E41C9-2E58-4BCB-988A-FBC1BBCA2A10}" dt="2020-02-01T03:39:50.053" v="8644" actId="20577"/>
          <pc:sldLayoutMkLst>
            <pc:docMk/>
            <pc:sldMasterMk cId="3318209607" sldId="2147483648"/>
            <pc:sldLayoutMk cId="2146876130" sldId="2147483651"/>
          </pc:sldLayoutMkLst>
          <pc:spChg chg="mod">
            <ac:chgData name="권재승" userId="773a29d1-1d19-4285-a7ae-19973c008fd6" providerId="ADAL" clId="{779E41C9-2E58-4BCB-988A-FBC1BBCA2A10}" dt="2020-01-31T13:58:36.334" v="667"/>
            <ac:spMkLst>
              <pc:docMk/>
              <pc:sldMasterMk cId="3318209607" sldId="2147483648"/>
              <pc:sldLayoutMk cId="2146876130" sldId="2147483651"/>
              <ac:spMk id="5" creationId="{00000000-0000-0000-0000-000000000000}"/>
            </ac:spMkLst>
          </pc:spChg>
          <pc:spChg chg="mod">
            <ac:chgData name="권재승" userId="773a29d1-1d19-4285-a7ae-19973c008fd6" providerId="ADAL" clId="{779E41C9-2E58-4BCB-988A-FBC1BBCA2A10}" dt="2020-02-01T03:39:50.053" v="8644" actId="20577"/>
            <ac:spMkLst>
              <pc:docMk/>
              <pc:sldMasterMk cId="3318209607" sldId="2147483648"/>
              <pc:sldLayoutMk cId="2146876130" sldId="2147483651"/>
              <ac:spMk id="6" creationId="{00000000-0000-0000-0000-000000000000}"/>
            </ac:spMkLst>
          </pc:spChg>
        </pc:sldLayoutChg>
        <pc:sldLayoutChg chg="modSp">
          <pc:chgData name="권재승" userId="773a29d1-1d19-4285-a7ae-19973c008fd6" providerId="ADAL" clId="{779E41C9-2E58-4BCB-988A-FBC1BBCA2A10}" dt="2020-01-31T13:58:40.410" v="668"/>
          <pc:sldLayoutMkLst>
            <pc:docMk/>
            <pc:sldMasterMk cId="3318209607" sldId="2147483648"/>
            <pc:sldLayoutMk cId="1645540750" sldId="2147483652"/>
          </pc:sldLayoutMkLst>
          <pc:spChg chg="mod">
            <ac:chgData name="권재승" userId="773a29d1-1d19-4285-a7ae-19973c008fd6" providerId="ADAL" clId="{779E41C9-2E58-4BCB-988A-FBC1BBCA2A10}" dt="2020-01-31T13:58:40.410" v="668"/>
            <ac:spMkLst>
              <pc:docMk/>
              <pc:sldMasterMk cId="3318209607" sldId="2147483648"/>
              <pc:sldLayoutMk cId="1645540750" sldId="2147483652"/>
              <ac:spMk id="4" creationId="{55ECCEDC-DE42-410B-8D32-8B247FD72E6D}"/>
            </ac:spMkLst>
          </pc:spChg>
        </pc:sldLayoutChg>
        <pc:sldLayoutChg chg="modSp">
          <pc:chgData name="권재승" userId="773a29d1-1d19-4285-a7ae-19973c008fd6" providerId="ADAL" clId="{779E41C9-2E58-4BCB-988A-FBC1BBCA2A10}" dt="2020-01-31T13:58:42.438" v="669"/>
          <pc:sldLayoutMkLst>
            <pc:docMk/>
            <pc:sldMasterMk cId="3318209607" sldId="2147483648"/>
            <pc:sldLayoutMk cId="3433159569" sldId="2147483653"/>
          </pc:sldLayoutMkLst>
          <pc:spChg chg="mod">
            <ac:chgData name="권재승" userId="773a29d1-1d19-4285-a7ae-19973c008fd6" providerId="ADAL" clId="{779E41C9-2E58-4BCB-988A-FBC1BBCA2A10}" dt="2020-01-31T13:58:42.438" v="669"/>
            <ac:spMkLst>
              <pc:docMk/>
              <pc:sldMasterMk cId="3318209607" sldId="2147483648"/>
              <pc:sldLayoutMk cId="3433159569" sldId="2147483653"/>
              <ac:spMk id="2" creationId="{49AA3F9C-CB83-484F-AC9E-2A7DFFCA92CC}"/>
            </ac:spMkLst>
          </pc:spChg>
        </pc:sldLayoutChg>
      </pc:sldMasterChg>
    </pc:docChg>
  </pc:docChgLst>
  <pc:docChgLst>
    <pc:chgData name="권재승" userId="773a29d1-1d19-4285-a7ae-19973c008fd6" providerId="ADAL" clId="{04A562F1-7BE1-4B5E-935A-56B824AF562B}"/>
    <pc:docChg chg="undo custSel delSld modSld modMainMaster">
      <pc:chgData name="권재승" userId="773a29d1-1d19-4285-a7ae-19973c008fd6" providerId="ADAL" clId="{04A562F1-7BE1-4B5E-935A-56B824AF562B}" dt="2020-04-10T07:55:27.964" v="509"/>
      <pc:docMkLst>
        <pc:docMk/>
      </pc:docMkLst>
      <pc:sldChg chg="modSp mod">
        <pc:chgData name="권재승" userId="773a29d1-1d19-4285-a7ae-19973c008fd6" providerId="ADAL" clId="{04A562F1-7BE1-4B5E-935A-56B824AF562B}" dt="2020-04-10T07:52:13.343" v="346" actId="20577"/>
        <pc:sldMkLst>
          <pc:docMk/>
          <pc:sldMk cId="3536092865" sldId="315"/>
        </pc:sldMkLst>
        <pc:spChg chg="mod">
          <ac:chgData name="권재승" userId="773a29d1-1d19-4285-a7ae-19973c008fd6" providerId="ADAL" clId="{04A562F1-7BE1-4B5E-935A-56B824AF562B}" dt="2020-04-10T07:52:13.343" v="346" actId="20577"/>
          <ac:spMkLst>
            <pc:docMk/>
            <pc:sldMk cId="3536092865" sldId="315"/>
            <ac:spMk id="32" creationId="{270D38E6-4B75-4E21-9815-0C02FEB57F8B}"/>
          </ac:spMkLst>
        </pc:spChg>
        <pc:spChg chg="mod">
          <ac:chgData name="권재승" userId="773a29d1-1d19-4285-a7ae-19973c008fd6" providerId="ADAL" clId="{04A562F1-7BE1-4B5E-935A-56B824AF562B}" dt="2020-04-10T07:52:12.421" v="344" actId="20577"/>
          <ac:spMkLst>
            <pc:docMk/>
            <pc:sldMk cId="3536092865" sldId="315"/>
            <ac:spMk id="53" creationId="{3E0A159D-AFA4-4A57-801F-A41BC09FAA7C}"/>
          </ac:spMkLst>
        </pc:spChg>
        <pc:spChg chg="mod">
          <ac:chgData name="권재승" userId="773a29d1-1d19-4285-a7ae-19973c008fd6" providerId="ADAL" clId="{04A562F1-7BE1-4B5E-935A-56B824AF562B}" dt="2020-04-10T07:52:11.479" v="342" actId="20577"/>
          <ac:spMkLst>
            <pc:docMk/>
            <pc:sldMk cId="3536092865" sldId="315"/>
            <ac:spMk id="55" creationId="{8276F854-3001-457C-B0B4-C86A0DC3FD18}"/>
          </ac:spMkLst>
        </pc:spChg>
        <pc:spChg chg="mod">
          <ac:chgData name="권재승" userId="773a29d1-1d19-4285-a7ae-19973c008fd6" providerId="ADAL" clId="{04A562F1-7BE1-4B5E-935A-56B824AF562B}" dt="2020-04-10T07:52:10.512" v="340" actId="20577"/>
          <ac:spMkLst>
            <pc:docMk/>
            <pc:sldMk cId="3536092865" sldId="315"/>
            <ac:spMk id="63" creationId="{E5679BB8-3A8C-4FE1-9D6A-0F272ED56861}"/>
          </ac:spMkLst>
        </pc:spChg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300352854" sldId="323"/>
        </pc:sldMkLst>
      </pc:sldChg>
      <pc:sldChg chg="modNotesTx">
        <pc:chgData name="권재승" userId="773a29d1-1d19-4285-a7ae-19973c008fd6" providerId="ADAL" clId="{04A562F1-7BE1-4B5E-935A-56B824AF562B}" dt="2020-04-10T07:54:06.267" v="479" actId="20577"/>
        <pc:sldMkLst>
          <pc:docMk/>
          <pc:sldMk cId="4146317815" sldId="335"/>
        </pc:sldMkLst>
      </pc:sldChg>
      <pc:sldChg chg="addSp delSp modSp mod modNotesTx">
        <pc:chgData name="권재승" userId="773a29d1-1d19-4285-a7ae-19973c008fd6" providerId="ADAL" clId="{04A562F1-7BE1-4B5E-935A-56B824AF562B}" dt="2020-04-10T07:55:27.964" v="509"/>
        <pc:sldMkLst>
          <pc:docMk/>
          <pc:sldMk cId="2895039567" sldId="394"/>
        </pc:sldMkLst>
        <pc:spChg chg="del">
          <ac:chgData name="권재승" userId="773a29d1-1d19-4285-a7ae-19973c008fd6" providerId="ADAL" clId="{04A562F1-7BE1-4B5E-935A-56B824AF562B}" dt="2020-04-10T07:53:46.527" v="471" actId="478"/>
          <ac:spMkLst>
            <pc:docMk/>
            <pc:sldMk cId="2895039567" sldId="394"/>
            <ac:spMk id="18" creationId="{CD94F873-9143-493D-B6B0-063C514C6BA8}"/>
          </ac:spMkLst>
        </pc:spChg>
        <pc:spChg chg="mod">
          <ac:chgData name="권재승" userId="773a29d1-1d19-4285-a7ae-19973c008fd6" providerId="ADAL" clId="{04A562F1-7BE1-4B5E-935A-56B824AF562B}" dt="2020-04-10T07:53:38.399" v="469"/>
          <ac:spMkLst>
            <pc:docMk/>
            <pc:sldMk cId="2895039567" sldId="394"/>
            <ac:spMk id="30" creationId="{6096F809-C513-4BAD-8717-ED3BA4D4217D}"/>
          </ac:spMkLst>
        </pc:spChg>
        <pc:spChg chg="mod">
          <ac:chgData name="권재승" userId="773a29d1-1d19-4285-a7ae-19973c008fd6" providerId="ADAL" clId="{04A562F1-7BE1-4B5E-935A-56B824AF562B}" dt="2020-04-10T07:53:35.500" v="464"/>
          <ac:spMkLst>
            <pc:docMk/>
            <pc:sldMk cId="2895039567" sldId="394"/>
            <ac:spMk id="36" creationId="{66641EFF-E813-497E-9BB6-A20415456B69}"/>
          </ac:spMkLst>
        </pc:spChg>
        <pc:spChg chg="del">
          <ac:chgData name="권재승" userId="773a29d1-1d19-4285-a7ae-19973c008fd6" providerId="ADAL" clId="{04A562F1-7BE1-4B5E-935A-56B824AF562B}" dt="2020-04-10T07:53:49.894" v="474" actId="478"/>
          <ac:spMkLst>
            <pc:docMk/>
            <pc:sldMk cId="2895039567" sldId="394"/>
            <ac:spMk id="55" creationId="{0AD4AB14-2131-46D3-A3EF-C211BBD14688}"/>
          </ac:spMkLst>
        </pc:spChg>
        <pc:spChg chg="del">
          <ac:chgData name="권재승" userId="773a29d1-1d19-4285-a7ae-19973c008fd6" providerId="ADAL" clId="{04A562F1-7BE1-4B5E-935A-56B824AF562B}" dt="2020-04-10T07:53:45.003" v="470" actId="478"/>
          <ac:spMkLst>
            <pc:docMk/>
            <pc:sldMk cId="2895039567" sldId="394"/>
            <ac:spMk id="56" creationId="{9F8436F7-6A0B-4FE2-8F25-4B45A6671BFC}"/>
          </ac:spMkLst>
        </pc:spChg>
        <pc:spChg chg="del">
          <ac:chgData name="권재승" userId="773a29d1-1d19-4285-a7ae-19973c008fd6" providerId="ADAL" clId="{04A562F1-7BE1-4B5E-935A-56B824AF562B}" dt="2020-04-10T07:53:48.794" v="473" actId="478"/>
          <ac:spMkLst>
            <pc:docMk/>
            <pc:sldMk cId="2895039567" sldId="394"/>
            <ac:spMk id="57" creationId="{5D729CCE-F9B8-481C-8797-F28F2583E0A9}"/>
          </ac:spMkLst>
        </pc:spChg>
        <pc:spChg chg="mod">
          <ac:chgData name="권재승" userId="773a29d1-1d19-4285-a7ae-19973c008fd6" providerId="ADAL" clId="{04A562F1-7BE1-4B5E-935A-56B824AF562B}" dt="2020-04-10T07:54:11.359" v="480"/>
          <ac:spMkLst>
            <pc:docMk/>
            <pc:sldMk cId="2895039567" sldId="394"/>
            <ac:spMk id="78" creationId="{E3127352-C231-4482-9EAC-29F9BE9DBCA3}"/>
          </ac:spMkLst>
        </pc:spChg>
        <pc:picChg chg="del">
          <ac:chgData name="권재승" userId="773a29d1-1d19-4285-a7ae-19973c008fd6" providerId="ADAL" clId="{04A562F1-7BE1-4B5E-935A-56B824AF562B}" dt="2020-04-10T07:55:27.737" v="508" actId="478"/>
          <ac:picMkLst>
            <pc:docMk/>
            <pc:sldMk cId="2895039567" sldId="394"/>
            <ac:picMk id="35" creationId="{93789411-C2F0-4FBE-91DD-0565F7AF3DBB}"/>
          </ac:picMkLst>
        </pc:picChg>
        <pc:picChg chg="add">
          <ac:chgData name="권재승" userId="773a29d1-1d19-4285-a7ae-19973c008fd6" providerId="ADAL" clId="{04A562F1-7BE1-4B5E-935A-56B824AF562B}" dt="2020-04-10T07:55:27.964" v="509"/>
          <ac:picMkLst>
            <pc:docMk/>
            <pc:sldMk cId="2895039567" sldId="394"/>
            <ac:picMk id="42" creationId="{2B1B89B2-1CE1-4959-9CED-DAF4EBFB832B}"/>
          </ac:picMkLst>
        </pc:picChg>
        <pc:picChg chg="del">
          <ac:chgData name="권재승" userId="773a29d1-1d19-4285-a7ae-19973c008fd6" providerId="ADAL" clId="{04A562F1-7BE1-4B5E-935A-56B824AF562B}" dt="2020-04-10T07:53:47.201" v="472" actId="478"/>
          <ac:picMkLst>
            <pc:docMk/>
            <pc:sldMk cId="2895039567" sldId="394"/>
            <ac:picMk id="1028" creationId="{16377053-EF5A-4ADC-9367-A67B1848AED3}"/>
          </ac:picMkLst>
        </pc:picChg>
      </pc:sldChg>
      <pc:sldChg chg="addSp delSp modSp mod modNotesTx">
        <pc:chgData name="권재승" userId="773a29d1-1d19-4285-a7ae-19973c008fd6" providerId="ADAL" clId="{04A562F1-7BE1-4B5E-935A-56B824AF562B}" dt="2020-04-10T07:55:11.701" v="503"/>
        <pc:sldMkLst>
          <pc:docMk/>
          <pc:sldMk cId="2241222092" sldId="400"/>
        </pc:sldMkLst>
        <pc:spChg chg="mod">
          <ac:chgData name="권재승" userId="773a29d1-1d19-4285-a7ae-19973c008fd6" providerId="ADAL" clId="{04A562F1-7BE1-4B5E-935A-56B824AF562B}" dt="2020-04-10T07:52:57.356" v="432"/>
          <ac:spMkLst>
            <pc:docMk/>
            <pc:sldMk cId="2241222092" sldId="400"/>
            <ac:spMk id="2" creationId="{838E5754-751B-4246-9F2F-702B192F0C87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17" creationId="{F53A106C-DC90-4C2E-B23A-41AD4EE337E1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22" creationId="{E968DC50-6BDF-4715-9C0C-25B129B6B2C5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23" creationId="{7DAF7972-E830-4EFD-AE79-893C3A220A17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27" creationId="{B79597E7-6830-4DF3-BBB0-1679713D15DD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28" creationId="{7329B73F-E86F-4928-879C-2645A5BC7139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29" creationId="{7D278F2A-751D-4E36-A17F-2BE300B160FC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30" creationId="{65D73EA2-DC26-47F9-AA78-BCA2CFEA1006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32" creationId="{25930C40-4F7A-40C3-960F-D314A7DD0086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41" creationId="{240BD476-9A33-4B1B-95CC-328BEF0599A5}"/>
          </ac:spMkLst>
        </pc:spChg>
        <pc:spChg chg="del">
          <ac:chgData name="권재승" userId="773a29d1-1d19-4285-a7ae-19973c008fd6" providerId="ADAL" clId="{04A562F1-7BE1-4B5E-935A-56B824AF562B}" dt="2020-04-10T07:43:18.607" v="4" actId="478"/>
          <ac:spMkLst>
            <pc:docMk/>
            <pc:sldMk cId="2241222092" sldId="400"/>
            <ac:spMk id="46" creationId="{978E2D5E-44E8-4799-99DB-8D92136F2100}"/>
          </ac:spMkLst>
        </pc:spChg>
        <pc:picChg chg="del">
          <ac:chgData name="권재승" userId="773a29d1-1d19-4285-a7ae-19973c008fd6" providerId="ADAL" clId="{04A562F1-7BE1-4B5E-935A-56B824AF562B}" dt="2020-04-10T07:55:11.486" v="502" actId="478"/>
          <ac:picMkLst>
            <pc:docMk/>
            <pc:sldMk cId="2241222092" sldId="400"/>
            <ac:picMk id="5" creationId="{FDBEEA1A-3531-440F-BF4D-7B3C146A391A}"/>
          </ac:picMkLst>
        </pc:picChg>
        <pc:picChg chg="del">
          <ac:chgData name="권재승" userId="773a29d1-1d19-4285-a7ae-19973c008fd6" providerId="ADAL" clId="{04A562F1-7BE1-4B5E-935A-56B824AF562B}" dt="2020-04-10T07:43:18.607" v="4" actId="478"/>
          <ac:picMkLst>
            <pc:docMk/>
            <pc:sldMk cId="2241222092" sldId="400"/>
            <ac:picMk id="20" creationId="{28F7E3F9-6DD0-4C5D-AEB4-DA920F935BB5}"/>
          </ac:picMkLst>
        </pc:picChg>
        <pc:picChg chg="del">
          <ac:chgData name="권재승" userId="773a29d1-1d19-4285-a7ae-19973c008fd6" providerId="ADAL" clId="{04A562F1-7BE1-4B5E-935A-56B824AF562B}" dt="2020-04-10T07:43:18.607" v="4" actId="478"/>
          <ac:picMkLst>
            <pc:docMk/>
            <pc:sldMk cId="2241222092" sldId="400"/>
            <ac:picMk id="33" creationId="{01027BE4-65C7-4744-A80E-4EEA205729EC}"/>
          </ac:picMkLst>
        </pc:picChg>
        <pc:picChg chg="add">
          <ac:chgData name="권재승" userId="773a29d1-1d19-4285-a7ae-19973c008fd6" providerId="ADAL" clId="{04A562F1-7BE1-4B5E-935A-56B824AF562B}" dt="2020-04-10T07:55:11.701" v="503"/>
          <ac:picMkLst>
            <pc:docMk/>
            <pc:sldMk cId="2241222092" sldId="400"/>
            <ac:picMk id="34" creationId="{FBB6A588-30DC-4A73-AFE2-0A14DF69F60F}"/>
          </ac:picMkLst>
        </pc:picChg>
        <pc:picChg chg="del">
          <ac:chgData name="권재승" userId="773a29d1-1d19-4285-a7ae-19973c008fd6" providerId="ADAL" clId="{04A562F1-7BE1-4B5E-935A-56B824AF562B}" dt="2020-04-10T07:43:18.607" v="4" actId="478"/>
          <ac:picMkLst>
            <pc:docMk/>
            <pc:sldMk cId="2241222092" sldId="400"/>
            <ac:picMk id="1026" creationId="{34CB79E9-DE01-4711-8F16-516CF4FD4761}"/>
          </ac:picMkLst>
        </pc:pic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24" creationId="{CF7BBC3D-C13F-439B-A2C1-2E2F5BEDF1CA}"/>
          </ac:cxnSpMkLst>
        </pc:cxn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25" creationId="{119289A5-2A31-45B7-938C-4631CB949C60}"/>
          </ac:cxnSpMkLst>
        </pc:cxn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26" creationId="{810E985F-8249-4931-83BB-0A81C25E4ADA}"/>
          </ac:cxnSpMkLst>
        </pc:cxn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31" creationId="{6FA497AB-1AC4-426A-B071-97C9369212FB}"/>
          </ac:cxnSpMkLst>
        </pc:cxn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43" creationId="{4D953DCB-26C9-491C-87F7-ECE19F7F35A7}"/>
          </ac:cxnSpMkLst>
        </pc:cxnChg>
        <pc:cxnChg chg="del">
          <ac:chgData name="권재승" userId="773a29d1-1d19-4285-a7ae-19973c008fd6" providerId="ADAL" clId="{04A562F1-7BE1-4B5E-935A-56B824AF562B}" dt="2020-04-10T07:43:18.607" v="4" actId="478"/>
          <ac:cxnSpMkLst>
            <pc:docMk/>
            <pc:sldMk cId="2241222092" sldId="400"/>
            <ac:cxnSpMk id="48" creationId="{91662F6E-EF62-43A8-B896-1032BF8B17C4}"/>
          </ac:cxnSpMkLst>
        </pc:cxnChg>
      </pc:sldChg>
      <pc:sldChg chg="addSp delSp modSp mod">
        <pc:chgData name="권재승" userId="773a29d1-1d19-4285-a7ae-19973c008fd6" providerId="ADAL" clId="{04A562F1-7BE1-4B5E-935A-56B824AF562B}" dt="2020-04-10T07:52:02.332" v="338" actId="1038"/>
        <pc:sldMkLst>
          <pc:docMk/>
          <pc:sldMk cId="800308503" sldId="401"/>
        </pc:sldMkLst>
        <pc:spChg chg="add del mod">
          <ac:chgData name="권재승" userId="773a29d1-1d19-4285-a7ae-19973c008fd6" providerId="ADAL" clId="{04A562F1-7BE1-4B5E-935A-56B824AF562B}" dt="2020-04-10T07:50:50.113" v="303" actId="478"/>
          <ac:spMkLst>
            <pc:docMk/>
            <pc:sldMk cId="800308503" sldId="401"/>
            <ac:spMk id="3" creationId="{035B3312-0A9C-4358-9BEE-4411D90209F0}"/>
          </ac:spMkLst>
        </pc:spChg>
        <pc:spChg chg="mod">
          <ac:chgData name="권재승" userId="773a29d1-1d19-4285-a7ae-19973c008fd6" providerId="ADAL" clId="{04A562F1-7BE1-4B5E-935A-56B824AF562B}" dt="2020-04-10T07:52:02.332" v="338" actId="1038"/>
          <ac:spMkLst>
            <pc:docMk/>
            <pc:sldMk cId="800308503" sldId="401"/>
            <ac:spMk id="7" creationId="{1A92CC27-9453-5F4C-9BBA-533EB05E51A8}"/>
          </ac:spMkLst>
        </pc:spChg>
        <pc:spChg chg="del mod">
          <ac:chgData name="권재승" userId="773a29d1-1d19-4285-a7ae-19973c008fd6" providerId="ADAL" clId="{04A562F1-7BE1-4B5E-935A-56B824AF562B}" dt="2020-04-10T07:51:54.491" v="328" actId="478"/>
          <ac:spMkLst>
            <pc:docMk/>
            <pc:sldMk cId="800308503" sldId="401"/>
            <ac:spMk id="8" creationId="{C62504CB-8EE6-1748-988B-8CED4C0E7E5B}"/>
          </ac:spMkLst>
        </pc:spChg>
        <pc:spChg chg="mod">
          <ac:chgData name="권재승" userId="773a29d1-1d19-4285-a7ae-19973c008fd6" providerId="ADAL" clId="{04A562F1-7BE1-4B5E-935A-56B824AF562B}" dt="2020-04-10T07:50:45.036" v="302" actId="207"/>
          <ac:spMkLst>
            <pc:docMk/>
            <pc:sldMk cId="800308503" sldId="401"/>
            <ac:spMk id="9" creationId="{82F3368D-68B6-FA47-B5C4-577FBC74273B}"/>
          </ac:spMkLst>
        </pc:spChg>
        <pc:picChg chg="add del mod">
          <ac:chgData name="권재승" userId="773a29d1-1d19-4285-a7ae-19973c008fd6" providerId="ADAL" clId="{04A562F1-7BE1-4B5E-935A-56B824AF562B}" dt="2020-04-10T07:50:32.935" v="296" actId="478"/>
          <ac:picMkLst>
            <pc:docMk/>
            <pc:sldMk cId="800308503" sldId="401"/>
            <ac:picMk id="4" creationId="{4469EC89-E6A8-473A-8279-FAAA8F98AAF1}"/>
          </ac:picMkLst>
        </pc:picChg>
        <pc:picChg chg="del">
          <ac:chgData name="권재승" userId="773a29d1-1d19-4285-a7ae-19973c008fd6" providerId="ADAL" clId="{04A562F1-7BE1-4B5E-935A-56B824AF562B}" dt="2020-04-10T07:48:32.467" v="161" actId="478"/>
          <ac:picMkLst>
            <pc:docMk/>
            <pc:sldMk cId="800308503" sldId="401"/>
            <ac:picMk id="13" creationId="{6C5F5B17-1A16-424D-84BC-E36156752652}"/>
          </ac:picMkLst>
        </pc:picChg>
        <pc:picChg chg="add del mod">
          <ac:chgData name="권재승" userId="773a29d1-1d19-4285-a7ae-19973c008fd6" providerId="ADAL" clId="{04A562F1-7BE1-4B5E-935A-56B824AF562B}" dt="2020-04-10T07:50:14.093" v="295"/>
          <ac:picMkLst>
            <pc:docMk/>
            <pc:sldMk cId="800308503" sldId="401"/>
            <ac:picMk id="14" creationId="{069F35F2-43B2-4F97-B31A-8575B25455BF}"/>
          </ac:picMkLst>
        </pc:picChg>
        <pc:picChg chg="add mod">
          <ac:chgData name="권재승" userId="773a29d1-1d19-4285-a7ae-19973c008fd6" providerId="ADAL" clId="{04A562F1-7BE1-4B5E-935A-56B824AF562B}" dt="2020-04-10T07:51:43.677" v="325" actId="1367"/>
          <ac:picMkLst>
            <pc:docMk/>
            <pc:sldMk cId="800308503" sldId="401"/>
            <ac:picMk id="16" creationId="{EDEC448B-646B-4E95-8E7E-35A71E6B33F7}"/>
          </ac:picMkLst>
        </pc:picChg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806124008" sldId="462"/>
        </pc:sldMkLst>
      </pc:sldChg>
      <pc:sldChg chg="addSp delSp modSp mod modNotesTx">
        <pc:chgData name="권재승" userId="773a29d1-1d19-4285-a7ae-19973c008fd6" providerId="ADAL" clId="{04A562F1-7BE1-4B5E-935A-56B824AF562B}" dt="2020-04-10T07:54:36.090" v="491" actId="14100"/>
        <pc:sldMkLst>
          <pc:docMk/>
          <pc:sldMk cId="4108822943" sldId="464"/>
        </pc:sldMkLst>
        <pc:spChg chg="mod">
          <ac:chgData name="권재승" userId="773a29d1-1d19-4285-a7ae-19973c008fd6" providerId="ADAL" clId="{04A562F1-7BE1-4B5E-935A-56B824AF562B}" dt="2020-04-10T07:54:13.936" v="481"/>
          <ac:spMkLst>
            <pc:docMk/>
            <pc:sldMk cId="4108822943" sldId="464"/>
            <ac:spMk id="3" creationId="{583EC0FA-E02C-43CA-BAEF-6AEF87192EF8}"/>
          </ac:spMkLst>
        </pc:spChg>
        <pc:picChg chg="add mod">
          <ac:chgData name="권재승" userId="773a29d1-1d19-4285-a7ae-19973c008fd6" providerId="ADAL" clId="{04A562F1-7BE1-4B5E-935A-56B824AF562B}" dt="2020-04-10T07:54:36.090" v="491" actId="14100"/>
          <ac:picMkLst>
            <pc:docMk/>
            <pc:sldMk cId="4108822943" sldId="464"/>
            <ac:picMk id="5" creationId="{1C9134F0-1EFD-4B2D-BDA4-879D7E4E5A46}"/>
          </ac:picMkLst>
        </pc:picChg>
        <pc:picChg chg="del">
          <ac:chgData name="권재승" userId="773a29d1-1d19-4285-a7ae-19973c008fd6" providerId="ADAL" clId="{04A562F1-7BE1-4B5E-935A-56B824AF562B}" dt="2020-04-10T07:54:27.877" v="486" actId="478"/>
          <ac:picMkLst>
            <pc:docMk/>
            <pc:sldMk cId="4108822943" sldId="464"/>
            <ac:picMk id="6" creationId="{4270DF42-57DF-4D88-890D-8F517F2535D3}"/>
          </ac:picMkLst>
        </pc:picChg>
      </pc:sldChg>
      <pc:sldChg chg="del">
        <pc:chgData name="권재승" userId="773a29d1-1d19-4285-a7ae-19973c008fd6" providerId="ADAL" clId="{04A562F1-7BE1-4B5E-935A-56B824AF562B}" dt="2020-04-10T07:43:52.234" v="5" actId="47"/>
        <pc:sldMkLst>
          <pc:docMk/>
          <pc:sldMk cId="2546036171" sldId="465"/>
        </pc:sldMkLst>
      </pc:sldChg>
      <pc:sldChg chg="addSp delSp modSp mod">
        <pc:chgData name="권재승" userId="773a29d1-1d19-4285-a7ae-19973c008fd6" providerId="ADAL" clId="{04A562F1-7BE1-4B5E-935A-56B824AF562B}" dt="2020-04-10T07:55:15.389" v="505"/>
        <pc:sldMkLst>
          <pc:docMk/>
          <pc:sldMk cId="2866785980" sldId="469"/>
        </pc:sldMkLst>
        <pc:spChg chg="mod">
          <ac:chgData name="권재승" userId="773a29d1-1d19-4285-a7ae-19973c008fd6" providerId="ADAL" clId="{04A562F1-7BE1-4B5E-935A-56B824AF562B}" dt="2020-04-10T07:52:54.477" v="431"/>
          <ac:spMkLst>
            <pc:docMk/>
            <pc:sldMk cId="2866785980" sldId="469"/>
            <ac:spMk id="5" creationId="{9CEF09CD-6660-4889-B43F-188747F81203}"/>
          </ac:spMkLst>
        </pc:spChg>
        <pc:picChg chg="add">
          <ac:chgData name="권재승" userId="773a29d1-1d19-4285-a7ae-19973c008fd6" providerId="ADAL" clId="{04A562F1-7BE1-4B5E-935A-56B824AF562B}" dt="2020-04-10T07:55:15.389" v="505"/>
          <ac:picMkLst>
            <pc:docMk/>
            <pc:sldMk cId="2866785980" sldId="469"/>
            <ac:picMk id="15" creationId="{EDCE1415-C963-4353-972C-33101AFB56A8}"/>
          </ac:picMkLst>
        </pc:picChg>
        <pc:picChg chg="del">
          <ac:chgData name="권재승" userId="773a29d1-1d19-4285-a7ae-19973c008fd6" providerId="ADAL" clId="{04A562F1-7BE1-4B5E-935A-56B824AF562B}" dt="2020-04-10T07:55:14.916" v="504" actId="478"/>
          <ac:picMkLst>
            <pc:docMk/>
            <pc:sldMk cId="2866785980" sldId="469"/>
            <ac:picMk id="29" creationId="{6FB69363-C711-4C24-ADF8-2F31EE070062}"/>
          </ac:picMkLst>
        </pc:picChg>
      </pc:sldChg>
      <pc:sldChg chg="addSp delSp modSp mod modNotesTx">
        <pc:chgData name="권재승" userId="773a29d1-1d19-4285-a7ae-19973c008fd6" providerId="ADAL" clId="{04A562F1-7BE1-4B5E-935A-56B824AF562B}" dt="2020-04-10T07:55:24.239" v="507"/>
        <pc:sldMkLst>
          <pc:docMk/>
          <pc:sldMk cId="4193578471" sldId="472"/>
        </pc:sldMkLst>
        <pc:spChg chg="mod">
          <ac:chgData name="권재승" userId="773a29d1-1d19-4285-a7ae-19973c008fd6" providerId="ADAL" clId="{04A562F1-7BE1-4B5E-935A-56B824AF562B}" dt="2020-04-10T07:52:52.301" v="430" actId="20577"/>
          <ac:spMkLst>
            <pc:docMk/>
            <pc:sldMk cId="4193578471" sldId="472"/>
            <ac:spMk id="5" creationId="{9CEF09CD-6660-4889-B43F-188747F81203}"/>
          </ac:spMkLst>
        </pc:spChg>
        <pc:spChg chg="mod">
          <ac:chgData name="권재승" userId="773a29d1-1d19-4285-a7ae-19973c008fd6" providerId="ADAL" clId="{04A562F1-7BE1-4B5E-935A-56B824AF562B}" dt="2020-04-10T07:52:49.927" v="429"/>
          <ac:spMkLst>
            <pc:docMk/>
            <pc:sldMk cId="4193578471" sldId="472"/>
            <ac:spMk id="24" creationId="{152DE8B9-6B21-4ACE-A7CC-855474BFCAD4}"/>
          </ac:spMkLst>
        </pc:spChg>
        <pc:spChg chg="mod">
          <ac:chgData name="권재승" userId="773a29d1-1d19-4285-a7ae-19973c008fd6" providerId="ADAL" clId="{04A562F1-7BE1-4B5E-935A-56B824AF562B}" dt="2020-04-10T07:52:48.284" v="424"/>
          <ac:spMkLst>
            <pc:docMk/>
            <pc:sldMk cId="4193578471" sldId="472"/>
            <ac:spMk id="25" creationId="{7FBEA31C-9722-4C00-9B2A-0E9FDE76EFA3}"/>
          </ac:spMkLst>
        </pc:spChg>
        <pc:spChg chg="mod">
          <ac:chgData name="권재승" userId="773a29d1-1d19-4285-a7ae-19973c008fd6" providerId="ADAL" clId="{04A562F1-7BE1-4B5E-935A-56B824AF562B}" dt="2020-04-10T07:52:39.915" v="412"/>
          <ac:spMkLst>
            <pc:docMk/>
            <pc:sldMk cId="4193578471" sldId="472"/>
            <ac:spMk id="31" creationId="{8C9CBCD1-7B36-45D4-B9CF-CC1192B666F7}"/>
          </ac:spMkLst>
        </pc:spChg>
        <pc:spChg chg="mod">
          <ac:chgData name="권재승" userId="773a29d1-1d19-4285-a7ae-19973c008fd6" providerId="ADAL" clId="{04A562F1-7BE1-4B5E-935A-56B824AF562B}" dt="2020-04-10T07:52:35.717" v="398"/>
          <ac:spMkLst>
            <pc:docMk/>
            <pc:sldMk cId="4193578471" sldId="472"/>
            <ac:spMk id="35" creationId="{90609610-AFD2-4970-8FE0-130D1F50F8CC}"/>
          </ac:spMkLst>
        </pc:spChg>
        <pc:picChg chg="add">
          <ac:chgData name="권재승" userId="773a29d1-1d19-4285-a7ae-19973c008fd6" providerId="ADAL" clId="{04A562F1-7BE1-4B5E-935A-56B824AF562B}" dt="2020-04-10T07:55:24.239" v="507"/>
          <ac:picMkLst>
            <pc:docMk/>
            <pc:sldMk cId="4193578471" sldId="472"/>
            <ac:picMk id="16" creationId="{A213AF50-3E39-484D-9F99-7B44CB675212}"/>
          </ac:picMkLst>
        </pc:picChg>
        <pc:picChg chg="del">
          <ac:chgData name="권재승" userId="773a29d1-1d19-4285-a7ae-19973c008fd6" providerId="ADAL" clId="{04A562F1-7BE1-4B5E-935A-56B824AF562B}" dt="2020-04-10T07:55:23.763" v="506" actId="478"/>
          <ac:picMkLst>
            <pc:docMk/>
            <pc:sldMk cId="4193578471" sldId="472"/>
            <ac:picMk id="29" creationId="{6FB69363-C711-4C24-ADF8-2F31EE070062}"/>
          </ac:picMkLst>
        </pc:picChg>
      </pc:sldChg>
      <pc:sldChg chg="del">
        <pc:chgData name="권재승" userId="773a29d1-1d19-4285-a7ae-19973c008fd6" providerId="ADAL" clId="{04A562F1-7BE1-4B5E-935A-56B824AF562B}" dt="2020-04-10T07:53:16.350" v="449" actId="47"/>
        <pc:sldMkLst>
          <pc:docMk/>
          <pc:sldMk cId="2378267895" sldId="473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041343509" sldId="474"/>
        </pc:sldMkLst>
      </pc:sldChg>
      <pc:sldChg chg="del">
        <pc:chgData name="권재승" userId="773a29d1-1d19-4285-a7ae-19973c008fd6" providerId="ADAL" clId="{04A562F1-7BE1-4B5E-935A-56B824AF562B}" dt="2020-04-10T07:53:14.261" v="448" actId="47"/>
        <pc:sldMkLst>
          <pc:docMk/>
          <pc:sldMk cId="3467051123" sldId="477"/>
        </pc:sldMkLst>
      </pc:sldChg>
      <pc:sldChg chg="del">
        <pc:chgData name="권재승" userId="773a29d1-1d19-4285-a7ae-19973c008fd6" providerId="ADAL" clId="{04A562F1-7BE1-4B5E-935A-56B824AF562B}" dt="2020-04-10T07:45:12.782" v="80" actId="47"/>
        <pc:sldMkLst>
          <pc:docMk/>
          <pc:sldMk cId="1312103761" sldId="480"/>
        </pc:sldMkLst>
      </pc:sldChg>
      <pc:sldChg chg="del">
        <pc:chgData name="권재승" userId="773a29d1-1d19-4285-a7ae-19973c008fd6" providerId="ADAL" clId="{04A562F1-7BE1-4B5E-935A-56B824AF562B}" dt="2020-04-10T07:45:12.782" v="80" actId="47"/>
        <pc:sldMkLst>
          <pc:docMk/>
          <pc:sldMk cId="1566214416" sldId="481"/>
        </pc:sldMkLst>
      </pc:sldChg>
      <pc:sldChg chg="del">
        <pc:chgData name="권재승" userId="773a29d1-1d19-4285-a7ae-19973c008fd6" providerId="ADAL" clId="{04A562F1-7BE1-4B5E-935A-56B824AF562B}" dt="2020-04-10T07:45:12.782" v="80" actId="47"/>
        <pc:sldMkLst>
          <pc:docMk/>
          <pc:sldMk cId="2117693578" sldId="482"/>
        </pc:sldMkLst>
      </pc:sldChg>
      <pc:sldChg chg="del">
        <pc:chgData name="권재승" userId="773a29d1-1d19-4285-a7ae-19973c008fd6" providerId="ADAL" clId="{04A562F1-7BE1-4B5E-935A-56B824AF562B}" dt="2020-04-10T07:54:18.003" v="482" actId="47"/>
        <pc:sldMkLst>
          <pc:docMk/>
          <pc:sldMk cId="228132170" sldId="483"/>
        </pc:sldMkLst>
      </pc:sldChg>
      <pc:sldChg chg="modSp del mod">
        <pc:chgData name="권재승" userId="773a29d1-1d19-4285-a7ae-19973c008fd6" providerId="ADAL" clId="{04A562F1-7BE1-4B5E-935A-56B824AF562B}" dt="2020-04-10T07:53:11.675" v="446" actId="47"/>
        <pc:sldMkLst>
          <pc:docMk/>
          <pc:sldMk cId="3092445143" sldId="484"/>
        </pc:sldMkLst>
        <pc:spChg chg="mod">
          <ac:chgData name="권재승" userId="773a29d1-1d19-4285-a7ae-19973c008fd6" providerId="ADAL" clId="{04A562F1-7BE1-4B5E-935A-56B824AF562B}" dt="2020-04-10T07:53:04.940" v="436"/>
          <ac:spMkLst>
            <pc:docMk/>
            <pc:sldMk cId="3092445143" sldId="484"/>
            <ac:spMk id="24" creationId="{152DE8B9-6B21-4ACE-A7CC-855474BFCAD4}"/>
          </ac:spMkLst>
        </pc:spChg>
        <pc:spChg chg="mod">
          <ac:chgData name="권재승" userId="773a29d1-1d19-4285-a7ae-19973c008fd6" providerId="ADAL" clId="{04A562F1-7BE1-4B5E-935A-56B824AF562B}" dt="2020-04-10T07:53:08.141" v="445"/>
          <ac:spMkLst>
            <pc:docMk/>
            <pc:sldMk cId="3092445143" sldId="484"/>
            <ac:spMk id="25" creationId="{7FBEA31C-9722-4C00-9B2A-0E9FDE76EFA3}"/>
          </ac:spMkLst>
        </pc:spChg>
      </pc:sldChg>
      <pc:sldChg chg="del">
        <pc:chgData name="권재승" userId="773a29d1-1d19-4285-a7ae-19973c008fd6" providerId="ADAL" clId="{04A562F1-7BE1-4B5E-935A-56B824AF562B}" dt="2020-04-10T07:53:13.050" v="447" actId="47"/>
        <pc:sldMkLst>
          <pc:docMk/>
          <pc:sldMk cId="3688510277" sldId="485"/>
        </pc:sldMkLst>
      </pc:sldChg>
      <pc:sldChg chg="addSp delSp modSp mod modNotesTx">
        <pc:chgData name="권재승" userId="773a29d1-1d19-4285-a7ae-19973c008fd6" providerId="ADAL" clId="{04A562F1-7BE1-4B5E-935A-56B824AF562B}" dt="2020-04-10T07:54:53.516" v="501" actId="1038"/>
        <pc:sldMkLst>
          <pc:docMk/>
          <pc:sldMk cId="4191138439" sldId="486"/>
        </pc:sldMkLst>
        <pc:spChg chg="mod">
          <ac:chgData name="권재승" userId="773a29d1-1d19-4285-a7ae-19973c008fd6" providerId="ADAL" clId="{04A562F1-7BE1-4B5E-935A-56B824AF562B}" dt="2020-04-10T07:54:00.671" v="477"/>
          <ac:spMkLst>
            <pc:docMk/>
            <pc:sldMk cId="4191138439" sldId="486"/>
            <ac:spMk id="5" creationId="{9CEF09CD-6660-4889-B43F-188747F81203}"/>
          </ac:spMkLst>
        </pc:spChg>
        <pc:spChg chg="mod">
          <ac:chgData name="권재승" userId="773a29d1-1d19-4285-a7ae-19973c008fd6" providerId="ADAL" clId="{04A562F1-7BE1-4B5E-935A-56B824AF562B}" dt="2020-04-10T07:53:24.117" v="459"/>
          <ac:spMkLst>
            <pc:docMk/>
            <pc:sldMk cId="4191138439" sldId="486"/>
            <ac:spMk id="24" creationId="{152DE8B9-6B21-4ACE-A7CC-855474BFCAD4}"/>
          </ac:spMkLst>
        </pc:spChg>
        <pc:spChg chg="mod">
          <ac:chgData name="권재승" userId="773a29d1-1d19-4285-a7ae-19973c008fd6" providerId="ADAL" clId="{04A562F1-7BE1-4B5E-935A-56B824AF562B}" dt="2020-04-10T07:54:47.391" v="497" actId="1076"/>
          <ac:spMkLst>
            <pc:docMk/>
            <pc:sldMk cId="4191138439" sldId="486"/>
            <ac:spMk id="25" creationId="{7FBEA31C-9722-4C00-9B2A-0E9FDE76EFA3}"/>
          </ac:spMkLst>
        </pc:spChg>
        <pc:spChg chg="del">
          <ac:chgData name="권재승" userId="773a29d1-1d19-4285-a7ae-19973c008fd6" providerId="ADAL" clId="{04A562F1-7BE1-4B5E-935A-56B824AF562B}" dt="2020-04-10T07:44:35.625" v="49" actId="478"/>
          <ac:spMkLst>
            <pc:docMk/>
            <pc:sldMk cId="4191138439" sldId="486"/>
            <ac:spMk id="27" creationId="{918BF1C0-0B97-448B-8A3D-49DB60386D3D}"/>
          </ac:spMkLst>
        </pc:spChg>
        <pc:spChg chg="mod">
          <ac:chgData name="권재승" userId="773a29d1-1d19-4285-a7ae-19973c008fd6" providerId="ADAL" clId="{04A562F1-7BE1-4B5E-935A-56B824AF562B}" dt="2020-04-10T07:44:08.004" v="31"/>
          <ac:spMkLst>
            <pc:docMk/>
            <pc:sldMk cId="4191138439" sldId="486"/>
            <ac:spMk id="31" creationId="{8C9CBCD1-7B36-45D4-B9CF-CC1192B666F7}"/>
          </ac:spMkLst>
        </pc:spChg>
        <pc:spChg chg="mod">
          <ac:chgData name="권재승" userId="773a29d1-1d19-4285-a7ae-19973c008fd6" providerId="ADAL" clId="{04A562F1-7BE1-4B5E-935A-56B824AF562B}" dt="2020-04-10T07:53:21.055" v="450" actId="20577"/>
          <ac:spMkLst>
            <pc:docMk/>
            <pc:sldMk cId="4191138439" sldId="486"/>
            <ac:spMk id="35" creationId="{90609610-AFD2-4970-8FE0-130D1F50F8CC}"/>
          </ac:spMkLst>
        </pc:spChg>
        <pc:spChg chg="mod">
          <ac:chgData name="권재승" userId="773a29d1-1d19-4285-a7ae-19973c008fd6" providerId="ADAL" clId="{04A562F1-7BE1-4B5E-935A-56B824AF562B}" dt="2020-04-10T07:44:19.861" v="41"/>
          <ac:spMkLst>
            <pc:docMk/>
            <pc:sldMk cId="4191138439" sldId="486"/>
            <ac:spMk id="50" creationId="{E1C556E6-FA85-48A0-B997-4B092994917E}"/>
          </ac:spMkLst>
        </pc:spChg>
        <pc:spChg chg="mod">
          <ac:chgData name="권재승" userId="773a29d1-1d19-4285-a7ae-19973c008fd6" providerId="ADAL" clId="{04A562F1-7BE1-4B5E-935A-56B824AF562B}" dt="2020-04-10T07:44:50.183" v="71" actId="20577"/>
          <ac:spMkLst>
            <pc:docMk/>
            <pc:sldMk cId="4191138439" sldId="486"/>
            <ac:spMk id="58" creationId="{C6EFE195-09D4-46AA-97D0-325D3C97FDD1}"/>
          </ac:spMkLst>
        </pc:spChg>
        <pc:spChg chg="mod">
          <ac:chgData name="권재승" userId="773a29d1-1d19-4285-a7ae-19973c008fd6" providerId="ADAL" clId="{04A562F1-7BE1-4B5E-935A-56B824AF562B}" dt="2020-04-10T07:44:52.430" v="78" actId="20577"/>
          <ac:spMkLst>
            <pc:docMk/>
            <pc:sldMk cId="4191138439" sldId="486"/>
            <ac:spMk id="59" creationId="{A2181FFE-FE0B-4AAE-986A-2CF8076695D5}"/>
          </ac:spMkLst>
        </pc:spChg>
        <pc:spChg chg="mod">
          <ac:chgData name="권재승" userId="773a29d1-1d19-4285-a7ae-19973c008fd6" providerId="ADAL" clId="{04A562F1-7BE1-4B5E-935A-56B824AF562B}" dt="2020-04-10T07:44:43.712" v="58" actId="20577"/>
          <ac:spMkLst>
            <pc:docMk/>
            <pc:sldMk cId="4191138439" sldId="486"/>
            <ac:spMk id="92" creationId="{646913F7-8FC4-48B5-A5F0-FD064CF44277}"/>
          </ac:spMkLst>
        </pc:spChg>
        <pc:picChg chg="del">
          <ac:chgData name="권재승" userId="773a29d1-1d19-4285-a7ae-19973c008fd6" providerId="ADAL" clId="{04A562F1-7BE1-4B5E-935A-56B824AF562B}" dt="2020-04-10T07:44:02.577" v="6" actId="478"/>
          <ac:picMkLst>
            <pc:docMk/>
            <pc:sldMk cId="4191138439" sldId="486"/>
            <ac:picMk id="4" creationId="{DE289347-4ED6-4660-9D5B-66B99EB76363}"/>
          </ac:picMkLst>
        </pc:picChg>
        <pc:picChg chg="add mod">
          <ac:chgData name="권재승" userId="773a29d1-1d19-4285-a7ae-19973c008fd6" providerId="ADAL" clId="{04A562F1-7BE1-4B5E-935A-56B824AF562B}" dt="2020-04-10T07:54:53.516" v="501" actId="1038"/>
          <ac:picMkLst>
            <pc:docMk/>
            <pc:sldMk cId="4191138439" sldId="486"/>
            <ac:picMk id="26" creationId="{3861F092-3F51-4812-9059-A3E8AA1340A6}"/>
          </ac:picMkLst>
        </pc:picChg>
        <pc:picChg chg="del">
          <ac:chgData name="권재승" userId="773a29d1-1d19-4285-a7ae-19973c008fd6" providerId="ADAL" clId="{04A562F1-7BE1-4B5E-935A-56B824AF562B}" dt="2020-04-10T07:54:44.971" v="494" actId="478"/>
          <ac:picMkLst>
            <pc:docMk/>
            <pc:sldMk cId="4191138439" sldId="486"/>
            <ac:picMk id="29" creationId="{6FB69363-C711-4C24-ADF8-2F31EE070062}"/>
          </ac:picMkLst>
        </pc:picChg>
      </pc:sldChg>
      <pc:sldChg chg="del">
        <pc:chgData name="권재승" userId="773a29d1-1d19-4285-a7ae-19973c008fd6" providerId="ADAL" clId="{04A562F1-7BE1-4B5E-935A-56B824AF562B}" dt="2020-04-10T07:52:29.486" v="390" actId="47"/>
        <pc:sldMkLst>
          <pc:docMk/>
          <pc:sldMk cId="2452742938" sldId="487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134404609" sldId="488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14437812" sldId="489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988232150" sldId="490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930102187" sldId="500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80393220" sldId="501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799558193" sldId="503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070835811" sldId="504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030404282" sldId="505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071733053" sldId="507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851877241" sldId="508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130274625" sldId="510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950692751" sldId="511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4271311660" sldId="513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327904953" sldId="515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920963148" sldId="516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4091211279" sldId="521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588628540" sldId="524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790964303" sldId="525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851400557" sldId="526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271562903" sldId="527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631807237" sldId="529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864065351" sldId="530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988241957" sldId="531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981918423" sldId="532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256252401" sldId="533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4059220891" sldId="535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928866347" sldId="537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939663962" sldId="538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2456754659" sldId="539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971415932" sldId="540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3708905134" sldId="541"/>
        </pc:sldMkLst>
      </pc:sldChg>
      <pc:sldChg chg="del">
        <pc:chgData name="권재승" userId="773a29d1-1d19-4285-a7ae-19973c008fd6" providerId="ADAL" clId="{04A562F1-7BE1-4B5E-935A-56B824AF562B}" dt="2020-04-10T07:45:02.518" v="79" actId="47"/>
        <pc:sldMkLst>
          <pc:docMk/>
          <pc:sldMk cId="1598906643" sldId="542"/>
        </pc:sldMkLst>
      </pc:sldChg>
      <pc:sldMasterChg chg="modSp mod modSldLayout">
        <pc:chgData name="권재승" userId="773a29d1-1d19-4285-a7ae-19973c008fd6" providerId="ADAL" clId="{04A562F1-7BE1-4B5E-935A-56B824AF562B}" dt="2020-04-10T07:48:17.669" v="155" actId="20577"/>
        <pc:sldMasterMkLst>
          <pc:docMk/>
          <pc:sldMasterMk cId="3318209607" sldId="2147483648"/>
        </pc:sldMasterMkLst>
        <pc:spChg chg="mod">
          <ac:chgData name="권재승" userId="773a29d1-1d19-4285-a7ae-19973c008fd6" providerId="ADAL" clId="{04A562F1-7BE1-4B5E-935A-56B824AF562B}" dt="2020-04-10T07:48:17.669" v="155" actId="20577"/>
          <ac:spMkLst>
            <pc:docMk/>
            <pc:sldMasterMk cId="3318209607" sldId="2147483648"/>
            <ac:spMk id="5" creationId="{B7299F67-F22C-4EDB-8745-5C32B48CE2B4}"/>
          </ac:spMkLst>
        </pc:spChg>
        <pc:sldLayoutChg chg="modSp mod">
          <pc:chgData name="권재승" userId="773a29d1-1d19-4285-a7ae-19973c008fd6" providerId="ADAL" clId="{04A562F1-7BE1-4B5E-935A-56B824AF562B}" dt="2020-04-10T07:48:11.420" v="128" actId="20577"/>
          <pc:sldLayoutMkLst>
            <pc:docMk/>
            <pc:sldMasterMk cId="3318209607" sldId="2147483648"/>
            <pc:sldLayoutMk cId="2146876130" sldId="2147483651"/>
          </pc:sldLayoutMkLst>
          <pc:spChg chg="mod">
            <ac:chgData name="권재승" userId="773a29d1-1d19-4285-a7ae-19973c008fd6" providerId="ADAL" clId="{04A562F1-7BE1-4B5E-935A-56B824AF562B}" dt="2020-04-10T07:48:11.420" v="128" actId="20577"/>
            <ac:spMkLst>
              <pc:docMk/>
              <pc:sldMasterMk cId="3318209607" sldId="2147483648"/>
              <pc:sldLayoutMk cId="2146876130" sldId="2147483651"/>
              <ac:spMk id="5" creationId="{00000000-0000-0000-0000-000000000000}"/>
            </ac:spMkLst>
          </pc:spChg>
        </pc:sldLayoutChg>
        <pc:sldLayoutChg chg="modSp mod">
          <pc:chgData name="권재승" userId="773a29d1-1d19-4285-a7ae-19973c008fd6" providerId="ADAL" clId="{04A562F1-7BE1-4B5E-935A-56B824AF562B}" dt="2020-04-10T07:48:06.056" v="109" actId="20577"/>
          <pc:sldLayoutMkLst>
            <pc:docMk/>
            <pc:sldMasterMk cId="3318209607" sldId="2147483648"/>
            <pc:sldLayoutMk cId="1645540750" sldId="2147483652"/>
          </pc:sldLayoutMkLst>
          <pc:spChg chg="mod">
            <ac:chgData name="권재승" userId="773a29d1-1d19-4285-a7ae-19973c008fd6" providerId="ADAL" clId="{04A562F1-7BE1-4B5E-935A-56B824AF562B}" dt="2020-04-10T07:48:06.056" v="109" actId="20577"/>
            <ac:spMkLst>
              <pc:docMk/>
              <pc:sldMasterMk cId="3318209607" sldId="2147483648"/>
              <pc:sldLayoutMk cId="1645540750" sldId="2147483652"/>
              <ac:spMk id="4" creationId="{55ECCEDC-DE42-410B-8D32-8B247FD72E6D}"/>
            </ac:spMkLst>
          </pc:spChg>
        </pc:sldLayoutChg>
        <pc:sldLayoutChg chg="modSp mod">
          <pc:chgData name="권재승" userId="773a29d1-1d19-4285-a7ae-19973c008fd6" providerId="ADAL" clId="{04A562F1-7BE1-4B5E-935A-56B824AF562B}" dt="2020-04-10T07:47:59.944" v="89" actId="20577"/>
          <pc:sldLayoutMkLst>
            <pc:docMk/>
            <pc:sldMasterMk cId="3318209607" sldId="2147483648"/>
            <pc:sldLayoutMk cId="3433159569" sldId="2147483653"/>
          </pc:sldLayoutMkLst>
          <pc:spChg chg="mod">
            <ac:chgData name="권재승" userId="773a29d1-1d19-4285-a7ae-19973c008fd6" providerId="ADAL" clId="{04A562F1-7BE1-4B5E-935A-56B824AF562B}" dt="2020-04-10T07:47:59.944" v="89" actId="20577"/>
            <ac:spMkLst>
              <pc:docMk/>
              <pc:sldMasterMk cId="3318209607" sldId="2147483648"/>
              <pc:sldLayoutMk cId="3433159569" sldId="2147483653"/>
              <ac:spMk id="2" creationId="{49AA3F9C-CB83-484F-AC9E-2A7DFFCA92CC}"/>
            </ac:spMkLst>
          </pc:spChg>
        </pc:sldLayoutChg>
      </pc:sldMasterChg>
    </pc:docChg>
  </pc:docChgLst>
  <pc:docChgLst>
    <pc:chgData name="권재승" userId="773a29d1-1d19-4285-a7ae-19973c008fd6" providerId="ADAL" clId="{46D67C7B-26BA-4AD2-8CB2-8FAD9DE405F1}"/>
    <pc:docChg chg="undo custSel addSld delSld modSld sldOrd">
      <pc:chgData name="권재승" userId="773a29d1-1d19-4285-a7ae-19973c008fd6" providerId="ADAL" clId="{46D67C7B-26BA-4AD2-8CB2-8FAD9DE405F1}" dt="2020-05-08T14:15:58.950" v="826" actId="1076"/>
      <pc:docMkLst>
        <pc:docMk/>
      </pc:docMkLst>
      <pc:sldChg chg="addSp delSp modSp mod">
        <pc:chgData name="권재승" userId="773a29d1-1d19-4285-a7ae-19973c008fd6" providerId="ADAL" clId="{46D67C7B-26BA-4AD2-8CB2-8FAD9DE405F1}" dt="2020-05-08T13:56:40.556" v="396" actId="1035"/>
        <pc:sldMkLst>
          <pc:docMk/>
          <pc:sldMk cId="4146317815" sldId="335"/>
        </pc:sldMkLst>
        <pc:spChg chg="mod">
          <ac:chgData name="권재승" userId="773a29d1-1d19-4285-a7ae-19973c008fd6" providerId="ADAL" clId="{46D67C7B-26BA-4AD2-8CB2-8FAD9DE405F1}" dt="2020-05-08T13:55:58.285" v="377" actId="1076"/>
          <ac:spMkLst>
            <pc:docMk/>
            <pc:sldMk cId="4146317815" sldId="335"/>
            <ac:spMk id="3" creationId="{9D7EFAB0-DB78-4941-9138-B58652E1ECFD}"/>
          </ac:spMkLst>
        </pc:spChg>
        <pc:spChg chg="mod">
          <ac:chgData name="권재승" userId="773a29d1-1d19-4285-a7ae-19973c008fd6" providerId="ADAL" clId="{46D67C7B-26BA-4AD2-8CB2-8FAD9DE405F1}" dt="2020-05-08T13:55:58.285" v="377" actId="1076"/>
          <ac:spMkLst>
            <pc:docMk/>
            <pc:sldMk cId="4146317815" sldId="335"/>
            <ac:spMk id="10" creationId="{6FF19047-4870-4DE7-B5FC-C1E2210DFE41}"/>
          </ac:spMkLst>
        </pc:spChg>
        <pc:spChg chg="mod">
          <ac:chgData name="권재승" userId="773a29d1-1d19-4285-a7ae-19973c008fd6" providerId="ADAL" clId="{46D67C7B-26BA-4AD2-8CB2-8FAD9DE405F1}" dt="2020-05-08T13:56:23.749" v="389"/>
          <ac:spMkLst>
            <pc:docMk/>
            <pc:sldMk cId="4146317815" sldId="335"/>
            <ac:spMk id="11" creationId="{86077013-DA56-4B1A-ABB9-9AADB2D78EF6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12" creationId="{1015CF9A-2812-4623-9F85-9052028D9A2D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13" creationId="{F3D35B85-5AD1-41D2-901F-694BB5FD420B}"/>
          </ac:spMkLst>
        </pc:spChg>
        <pc:spChg chg="mod">
          <ac:chgData name="권재승" userId="773a29d1-1d19-4285-a7ae-19973c008fd6" providerId="ADAL" clId="{46D67C7B-26BA-4AD2-8CB2-8FAD9DE405F1}" dt="2020-05-08T13:51:05.538" v="332"/>
          <ac:spMkLst>
            <pc:docMk/>
            <pc:sldMk cId="4146317815" sldId="335"/>
            <ac:spMk id="14" creationId="{D209326C-BCA8-FA43-805F-EDF6CA7A5EE8}"/>
          </ac:spMkLst>
        </pc:spChg>
        <pc:spChg chg="del mod">
          <ac:chgData name="권재승" userId="773a29d1-1d19-4285-a7ae-19973c008fd6" providerId="ADAL" clId="{46D67C7B-26BA-4AD2-8CB2-8FAD9DE405F1}" dt="2020-05-08T13:56:26.579" v="391" actId="478"/>
          <ac:spMkLst>
            <pc:docMk/>
            <pc:sldMk cId="4146317815" sldId="335"/>
            <ac:spMk id="15" creationId="{88F37572-6F4E-4364-A4F3-3439763244F2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16" creationId="{CBA93DF9-8094-418A-B690-651B1C78BEFF}"/>
          </ac:spMkLst>
        </pc:spChg>
        <pc:spChg chg="mod">
          <ac:chgData name="권재승" userId="773a29d1-1d19-4285-a7ae-19973c008fd6" providerId="ADAL" clId="{46D67C7B-26BA-4AD2-8CB2-8FAD9DE405F1}" dt="2020-05-08T13:56:20.921" v="388"/>
          <ac:spMkLst>
            <pc:docMk/>
            <pc:sldMk cId="4146317815" sldId="335"/>
            <ac:spMk id="17" creationId="{DEEAFAB4-661D-41CE-9260-9C88F2BC83BE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18" creationId="{5D91591E-C1D9-4B98-AD69-3B490E0CB6F6}"/>
          </ac:spMkLst>
        </pc:spChg>
        <pc:spChg chg="del mod">
          <ac:chgData name="권재승" userId="773a29d1-1d19-4285-a7ae-19973c008fd6" providerId="ADAL" clId="{46D67C7B-26BA-4AD2-8CB2-8FAD9DE405F1}" dt="2020-05-08T13:56:25.475" v="390" actId="478"/>
          <ac:spMkLst>
            <pc:docMk/>
            <pc:sldMk cId="4146317815" sldId="335"/>
            <ac:spMk id="19" creationId="{5C302683-F9D9-4816-B00F-5AF699BB0E4C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20" creationId="{B17D35D0-8C66-4F29-B447-33BC9A15F0CF}"/>
          </ac:spMkLst>
        </pc:spChg>
        <pc:spChg chg="add del mod">
          <ac:chgData name="권재승" userId="773a29d1-1d19-4285-a7ae-19973c008fd6" providerId="ADAL" clId="{46D67C7B-26BA-4AD2-8CB2-8FAD9DE405F1}" dt="2020-05-08T13:55:44.380" v="372"/>
          <ac:spMkLst>
            <pc:docMk/>
            <pc:sldMk cId="4146317815" sldId="335"/>
            <ac:spMk id="21" creationId="{881B29E0-2651-4A83-A88A-6FA9C27BC4CF}"/>
          </ac:spMkLst>
        </pc:spChg>
        <pc:spChg chg="add mod">
          <ac:chgData name="권재승" userId="773a29d1-1d19-4285-a7ae-19973c008fd6" providerId="ADAL" clId="{46D67C7B-26BA-4AD2-8CB2-8FAD9DE405F1}" dt="2020-05-08T13:56:40.556" v="396" actId="1035"/>
          <ac:spMkLst>
            <pc:docMk/>
            <pc:sldMk cId="4146317815" sldId="335"/>
            <ac:spMk id="22" creationId="{D166300A-CEBF-4209-B6BF-6DABC1F59BD9}"/>
          </ac:spMkLst>
        </pc:spChg>
        <pc:spChg chg="add mod">
          <ac:chgData name="권재승" userId="773a29d1-1d19-4285-a7ae-19973c008fd6" providerId="ADAL" clId="{46D67C7B-26BA-4AD2-8CB2-8FAD9DE405F1}" dt="2020-05-08T13:56:40.556" v="396" actId="1035"/>
          <ac:spMkLst>
            <pc:docMk/>
            <pc:sldMk cId="4146317815" sldId="335"/>
            <ac:spMk id="25" creationId="{2EE01957-2F6C-4F70-B5CD-03E4AEAA0CD4}"/>
          </ac:spMkLst>
        </pc:spChg>
        <pc:spChg chg="add mod">
          <ac:chgData name="권재승" userId="773a29d1-1d19-4285-a7ae-19973c008fd6" providerId="ADAL" clId="{46D67C7B-26BA-4AD2-8CB2-8FAD9DE405F1}" dt="2020-05-08T13:56:40.556" v="396" actId="1035"/>
          <ac:spMkLst>
            <pc:docMk/>
            <pc:sldMk cId="4146317815" sldId="335"/>
            <ac:spMk id="26" creationId="{6A346900-A5C6-44B0-8373-A8E4D001946A}"/>
          </ac:spMkLst>
        </pc:spChg>
        <pc:spChg chg="add mod">
          <ac:chgData name="권재승" userId="773a29d1-1d19-4285-a7ae-19973c008fd6" providerId="ADAL" clId="{46D67C7B-26BA-4AD2-8CB2-8FAD9DE405F1}" dt="2020-05-08T13:56:40.556" v="396" actId="1035"/>
          <ac:spMkLst>
            <pc:docMk/>
            <pc:sldMk cId="4146317815" sldId="335"/>
            <ac:spMk id="27" creationId="{01B4856B-E9C3-498A-B29A-36B7C1E59152}"/>
          </ac:spMkLst>
        </pc:spChg>
        <pc:spChg chg="add del mod">
          <ac:chgData name="권재승" userId="773a29d1-1d19-4285-a7ae-19973c008fd6" providerId="ADAL" clId="{46D67C7B-26BA-4AD2-8CB2-8FAD9DE405F1}" dt="2020-05-08T13:56:03.129" v="381"/>
          <ac:spMkLst>
            <pc:docMk/>
            <pc:sldMk cId="4146317815" sldId="335"/>
            <ac:spMk id="28" creationId="{DEFB7FAA-D54B-4FFA-8778-98CF46B75C16}"/>
          </ac:spMkLst>
        </pc:spChg>
        <pc:spChg chg="add del mod">
          <ac:chgData name="권재승" userId="773a29d1-1d19-4285-a7ae-19973c008fd6" providerId="ADAL" clId="{46D67C7B-26BA-4AD2-8CB2-8FAD9DE405F1}" dt="2020-05-08T13:56:03.129" v="381"/>
          <ac:spMkLst>
            <pc:docMk/>
            <pc:sldMk cId="4146317815" sldId="335"/>
            <ac:spMk id="29" creationId="{14A72EB3-F699-498E-8124-088B29BAB589}"/>
          </ac:spMkLst>
        </pc:spChg>
        <pc:spChg chg="add del mod">
          <ac:chgData name="권재승" userId="773a29d1-1d19-4285-a7ae-19973c008fd6" providerId="ADAL" clId="{46D67C7B-26BA-4AD2-8CB2-8FAD9DE405F1}" dt="2020-05-08T13:56:03.129" v="381"/>
          <ac:spMkLst>
            <pc:docMk/>
            <pc:sldMk cId="4146317815" sldId="335"/>
            <ac:spMk id="30" creationId="{CD60E447-0B23-4EBA-83C0-2A71D79D76CE}"/>
          </ac:spMkLst>
        </pc:spChg>
        <pc:spChg chg="add del mod">
          <ac:chgData name="권재승" userId="773a29d1-1d19-4285-a7ae-19973c008fd6" providerId="ADAL" clId="{46D67C7B-26BA-4AD2-8CB2-8FAD9DE405F1}" dt="2020-05-08T13:56:03.129" v="381"/>
          <ac:spMkLst>
            <pc:docMk/>
            <pc:sldMk cId="4146317815" sldId="335"/>
            <ac:spMk id="31" creationId="{88B69544-B1FB-428D-8C6A-3AD56CC83D50}"/>
          </ac:spMkLst>
        </pc:spChg>
        <pc:spChg chg="add mod">
          <ac:chgData name="권재승" userId="773a29d1-1d19-4285-a7ae-19973c008fd6" providerId="ADAL" clId="{46D67C7B-26BA-4AD2-8CB2-8FAD9DE405F1}" dt="2020-05-08T13:56:06.196" v="383" actId="1076"/>
          <ac:spMkLst>
            <pc:docMk/>
            <pc:sldMk cId="4146317815" sldId="335"/>
            <ac:spMk id="32" creationId="{2071D33C-3EFE-483F-A279-41F74801C458}"/>
          </ac:spMkLst>
        </pc:spChg>
        <pc:spChg chg="add mod">
          <ac:chgData name="권재승" userId="773a29d1-1d19-4285-a7ae-19973c008fd6" providerId="ADAL" clId="{46D67C7B-26BA-4AD2-8CB2-8FAD9DE405F1}" dt="2020-05-08T13:56:11.482" v="384"/>
          <ac:spMkLst>
            <pc:docMk/>
            <pc:sldMk cId="4146317815" sldId="335"/>
            <ac:spMk id="33" creationId="{FFDAE913-F996-4646-A641-DF5DDC38DD5B}"/>
          </ac:spMkLst>
        </pc:spChg>
        <pc:spChg chg="add mod">
          <ac:chgData name="권재승" userId="773a29d1-1d19-4285-a7ae-19973c008fd6" providerId="ADAL" clId="{46D67C7B-26BA-4AD2-8CB2-8FAD9DE405F1}" dt="2020-05-08T13:56:06.196" v="383" actId="1076"/>
          <ac:spMkLst>
            <pc:docMk/>
            <pc:sldMk cId="4146317815" sldId="335"/>
            <ac:spMk id="34" creationId="{87EF28FB-A859-41EE-B54B-1A527119BCAE}"/>
          </ac:spMkLst>
        </pc:spChg>
        <pc:spChg chg="add mod">
          <ac:chgData name="권재승" userId="773a29d1-1d19-4285-a7ae-19973c008fd6" providerId="ADAL" clId="{46D67C7B-26BA-4AD2-8CB2-8FAD9DE405F1}" dt="2020-05-08T13:56:13.847" v="385"/>
          <ac:spMkLst>
            <pc:docMk/>
            <pc:sldMk cId="4146317815" sldId="335"/>
            <ac:spMk id="35" creationId="{01326C7A-88FF-483D-B8A2-C7BD558A30FE}"/>
          </ac:spMkLst>
        </pc:spChg>
      </pc:sldChg>
      <pc:sldChg chg="modSp mod">
        <pc:chgData name="권재승" userId="773a29d1-1d19-4285-a7ae-19973c008fd6" providerId="ADAL" clId="{46D67C7B-26BA-4AD2-8CB2-8FAD9DE405F1}" dt="2020-05-08T13:46:53.919" v="211" actId="113"/>
        <pc:sldMkLst>
          <pc:docMk/>
          <pc:sldMk cId="800308503" sldId="401"/>
        </pc:sldMkLst>
        <pc:spChg chg="mod">
          <ac:chgData name="권재승" userId="773a29d1-1d19-4285-a7ae-19973c008fd6" providerId="ADAL" clId="{46D67C7B-26BA-4AD2-8CB2-8FAD9DE405F1}" dt="2020-05-08T13:46:53.919" v="211" actId="113"/>
          <ac:spMkLst>
            <pc:docMk/>
            <pc:sldMk cId="800308503" sldId="401"/>
            <ac:spMk id="7" creationId="{1A92CC27-9453-5F4C-9BBA-533EB05E51A8}"/>
          </ac:spMkLst>
        </pc:spChg>
      </pc:sldChg>
      <pc:sldChg chg="modSp">
        <pc:chgData name="권재승" userId="773a29d1-1d19-4285-a7ae-19973c008fd6" providerId="ADAL" clId="{46D67C7B-26BA-4AD2-8CB2-8FAD9DE405F1}" dt="2020-05-08T13:50:51.929" v="320"/>
        <pc:sldMkLst>
          <pc:docMk/>
          <pc:sldMk cId="4108822943" sldId="464"/>
        </pc:sldMkLst>
        <pc:spChg chg="mod">
          <ac:chgData name="권재승" userId="773a29d1-1d19-4285-a7ae-19973c008fd6" providerId="ADAL" clId="{46D67C7B-26BA-4AD2-8CB2-8FAD9DE405F1}" dt="2020-05-08T13:50:51.929" v="320"/>
          <ac:spMkLst>
            <pc:docMk/>
            <pc:sldMk cId="4108822943" sldId="464"/>
            <ac:spMk id="3" creationId="{583EC0FA-E02C-43CA-BAEF-6AEF87192EF8}"/>
          </ac:spMkLst>
        </pc:spChg>
      </pc:sldChg>
      <pc:sldChg chg="delSp modSp mod">
        <pc:chgData name="권재승" userId="773a29d1-1d19-4285-a7ae-19973c008fd6" providerId="ADAL" clId="{46D67C7B-26BA-4AD2-8CB2-8FAD9DE405F1}" dt="2020-05-08T13:54:48.844" v="368" actId="478"/>
        <pc:sldMkLst>
          <pc:docMk/>
          <pc:sldMk cId="3024244957" sldId="492"/>
        </pc:sldMkLst>
        <pc:spChg chg="mod">
          <ac:chgData name="권재승" userId="773a29d1-1d19-4285-a7ae-19973c008fd6" providerId="ADAL" clId="{46D67C7B-26BA-4AD2-8CB2-8FAD9DE405F1}" dt="2020-05-08T13:54:44.211" v="365"/>
          <ac:spMkLst>
            <pc:docMk/>
            <pc:sldMk cId="3024244957" sldId="492"/>
            <ac:spMk id="10" creationId="{5B827CE0-F22A-4EFC-9B79-ADC8D4944817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1" creationId="{88F37572-6F4E-4364-A4F3-3439763244F2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2" creationId="{5B827CE0-F22A-4EFC-9B79-ADC8D4944817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3" creationId="{88F37572-6F4E-4364-A4F3-3439763244F2}"/>
          </ac:spMkLst>
        </pc:spChg>
        <pc:spChg chg="mod">
          <ac:chgData name="권재승" userId="773a29d1-1d19-4285-a7ae-19973c008fd6" providerId="ADAL" clId="{46D67C7B-26BA-4AD2-8CB2-8FAD9DE405F1}" dt="2020-05-08T13:54:04.138" v="360" actId="20577"/>
          <ac:spMkLst>
            <pc:docMk/>
            <pc:sldMk cId="3024244957" sldId="492"/>
            <ac:spMk id="14" creationId="{D209326C-BCA8-FA43-805F-EDF6CA7A5EE8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6" creationId="{5B827CE0-F22A-4EFC-9B79-ADC8D4944817}"/>
          </ac:spMkLst>
        </pc:spChg>
        <pc:spChg chg="mod">
          <ac:chgData name="권재승" userId="773a29d1-1d19-4285-a7ae-19973c008fd6" providerId="ADAL" clId="{46D67C7B-26BA-4AD2-8CB2-8FAD9DE405F1}" dt="2020-05-08T13:54:29.336" v="363"/>
          <ac:spMkLst>
            <pc:docMk/>
            <pc:sldMk cId="3024244957" sldId="492"/>
            <ac:spMk id="17" creationId="{DEEAFAB4-661D-41CE-9260-9C88F2BC83BE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8" creationId="{88F37572-6F4E-4364-A4F3-3439763244F2}"/>
          </ac:spMkLst>
        </pc:spChg>
        <pc:spChg chg="del">
          <ac:chgData name="권재승" userId="773a29d1-1d19-4285-a7ae-19973c008fd6" providerId="ADAL" clId="{46D67C7B-26BA-4AD2-8CB2-8FAD9DE405F1}" dt="2020-05-08T13:54:46.358" v="366" actId="478"/>
          <ac:spMkLst>
            <pc:docMk/>
            <pc:sldMk cId="3024244957" sldId="492"/>
            <ac:spMk id="19" creationId="{5B827CE0-F22A-4EFC-9B79-ADC8D4944817}"/>
          </ac:spMkLst>
        </pc:spChg>
        <pc:spChg chg="del">
          <ac:chgData name="권재승" userId="773a29d1-1d19-4285-a7ae-19973c008fd6" providerId="ADAL" clId="{46D67C7B-26BA-4AD2-8CB2-8FAD9DE405F1}" dt="2020-05-08T13:54:48.844" v="368" actId="478"/>
          <ac:spMkLst>
            <pc:docMk/>
            <pc:sldMk cId="3024244957" sldId="492"/>
            <ac:spMk id="20" creationId="{88F37572-6F4E-4364-A4F3-3439763244F2}"/>
          </ac:spMkLst>
        </pc:spChg>
        <pc:spChg chg="del">
          <ac:chgData name="권재승" userId="773a29d1-1d19-4285-a7ae-19973c008fd6" providerId="ADAL" clId="{46D67C7B-26BA-4AD2-8CB2-8FAD9DE405F1}" dt="2020-05-08T13:54:47.882" v="367" actId="478"/>
          <ac:spMkLst>
            <pc:docMk/>
            <pc:sldMk cId="3024244957" sldId="492"/>
            <ac:spMk id="21" creationId="{5B827CE0-F22A-4EFC-9B79-ADC8D4944817}"/>
          </ac:spMkLst>
        </pc:spChg>
      </pc:sldChg>
      <pc:sldChg chg="addSp delSp modSp mod ord">
        <pc:chgData name="권재승" userId="773a29d1-1d19-4285-a7ae-19973c008fd6" providerId="ADAL" clId="{46D67C7B-26BA-4AD2-8CB2-8FAD9DE405F1}" dt="2020-05-08T14:15:58.950" v="826" actId="1076"/>
        <pc:sldMkLst>
          <pc:docMk/>
          <pc:sldMk cId="3575040705" sldId="494"/>
        </pc:sldMkLst>
        <pc:spChg chg="mod">
          <ac:chgData name="권재승" userId="773a29d1-1d19-4285-a7ae-19973c008fd6" providerId="ADAL" clId="{46D67C7B-26BA-4AD2-8CB2-8FAD9DE405F1}" dt="2020-05-08T13:50:43.356" v="317"/>
          <ac:spMkLst>
            <pc:docMk/>
            <pc:sldMk cId="3575040705" sldId="494"/>
            <ac:spMk id="5" creationId="{9CEF09CD-6660-4889-B43F-188747F81203}"/>
          </ac:spMkLst>
        </pc:spChg>
        <pc:spChg chg="add mod">
          <ac:chgData name="권재승" userId="773a29d1-1d19-4285-a7ae-19973c008fd6" providerId="ADAL" clId="{46D67C7B-26BA-4AD2-8CB2-8FAD9DE405F1}" dt="2020-05-08T14:15:53.861" v="824" actId="1076"/>
          <ac:spMkLst>
            <pc:docMk/>
            <pc:sldMk cId="3575040705" sldId="494"/>
            <ac:spMk id="14" creationId="{0078BACA-3ADD-4A8A-BEA8-75B0C4D9B243}"/>
          </ac:spMkLst>
        </pc:spChg>
        <pc:spChg chg="mod">
          <ac:chgData name="권재승" userId="773a29d1-1d19-4285-a7ae-19973c008fd6" providerId="ADAL" clId="{46D67C7B-26BA-4AD2-8CB2-8FAD9DE405F1}" dt="2020-05-08T13:55:11.007" v="370"/>
          <ac:spMkLst>
            <pc:docMk/>
            <pc:sldMk cId="3575040705" sldId="494"/>
            <ac:spMk id="17" creationId="{00000000-0000-0000-0000-000000000000}"/>
          </ac:spMkLst>
        </pc:spChg>
        <pc:spChg chg="mod">
          <ac:chgData name="권재승" userId="773a29d1-1d19-4285-a7ae-19973c008fd6" providerId="ADAL" clId="{46D67C7B-26BA-4AD2-8CB2-8FAD9DE405F1}" dt="2020-05-08T13:54:55.974" v="369"/>
          <ac:spMkLst>
            <pc:docMk/>
            <pc:sldMk cId="3575040705" sldId="494"/>
            <ac:spMk id="18" creationId="{334408B6-59FA-43A3-872E-FE6EB6BCA7B4}"/>
          </ac:spMkLst>
        </pc:spChg>
        <pc:spChg chg="del mod">
          <ac:chgData name="권재승" userId="773a29d1-1d19-4285-a7ae-19973c008fd6" providerId="ADAL" clId="{46D67C7B-26BA-4AD2-8CB2-8FAD9DE405F1}" dt="2020-05-08T14:00:13.508" v="418" actId="478"/>
          <ac:spMkLst>
            <pc:docMk/>
            <pc:sldMk cId="3575040705" sldId="494"/>
            <ac:spMk id="31" creationId="{8C9CBCD1-7B36-45D4-B9CF-CC1192B666F7}"/>
          </ac:spMkLst>
        </pc:spChg>
        <pc:spChg chg="del">
          <ac:chgData name="권재승" userId="773a29d1-1d19-4285-a7ae-19973c008fd6" providerId="ADAL" clId="{46D67C7B-26BA-4AD2-8CB2-8FAD9DE405F1}" dt="2020-05-08T14:00:15.194" v="420" actId="478"/>
          <ac:spMkLst>
            <pc:docMk/>
            <pc:sldMk cId="3575040705" sldId="494"/>
            <ac:spMk id="48" creationId="{6C26EAF8-C94D-4695-92E0-45819957E08F}"/>
          </ac:spMkLst>
        </pc:spChg>
        <pc:spChg chg="del">
          <ac:chgData name="권재승" userId="773a29d1-1d19-4285-a7ae-19973c008fd6" providerId="ADAL" clId="{46D67C7B-26BA-4AD2-8CB2-8FAD9DE405F1}" dt="2020-05-08T14:00:15.839" v="421" actId="478"/>
          <ac:spMkLst>
            <pc:docMk/>
            <pc:sldMk cId="3575040705" sldId="494"/>
            <ac:spMk id="49" creationId="{C8C6F4DB-AA81-45C9-87F7-BF05261F596E}"/>
          </ac:spMkLst>
        </pc:spChg>
        <pc:spChg chg="del">
          <ac:chgData name="권재승" userId="773a29d1-1d19-4285-a7ae-19973c008fd6" providerId="ADAL" clId="{46D67C7B-26BA-4AD2-8CB2-8FAD9DE405F1}" dt="2020-05-08T14:00:14.575" v="419" actId="478"/>
          <ac:spMkLst>
            <pc:docMk/>
            <pc:sldMk cId="3575040705" sldId="494"/>
            <ac:spMk id="50" creationId="{E1C556E6-FA85-48A0-B997-4B092994917E}"/>
          </ac:spMkLst>
        </pc:spChg>
        <pc:picChg chg="add mod">
          <ac:chgData name="권재승" userId="773a29d1-1d19-4285-a7ae-19973c008fd6" providerId="ADAL" clId="{46D67C7B-26BA-4AD2-8CB2-8FAD9DE405F1}" dt="2020-05-08T14:15:58.950" v="826" actId="1076"/>
          <ac:picMkLst>
            <pc:docMk/>
            <pc:sldMk cId="3575040705" sldId="494"/>
            <ac:picMk id="2050" creationId="{9CB0EA4F-DBBF-4552-93DF-B30454C0C7F8}"/>
          </ac:picMkLst>
        </pc:picChg>
      </pc:sldChg>
      <pc:sldChg chg="delSp modSp mod">
        <pc:chgData name="권재승" userId="773a29d1-1d19-4285-a7ae-19973c008fd6" providerId="ADAL" clId="{46D67C7B-26BA-4AD2-8CB2-8FAD9DE405F1}" dt="2020-05-08T13:54:32.734" v="364" actId="113"/>
        <pc:sldMkLst>
          <pc:docMk/>
          <pc:sldMk cId="2711073059" sldId="496"/>
        </pc:sldMkLst>
        <pc:spChg chg="del">
          <ac:chgData name="권재승" userId="773a29d1-1d19-4285-a7ae-19973c008fd6" providerId="ADAL" clId="{46D67C7B-26BA-4AD2-8CB2-8FAD9DE405F1}" dt="2020-05-08T13:07:46.754" v="7" actId="478"/>
          <ac:spMkLst>
            <pc:docMk/>
            <pc:sldMk cId="2711073059" sldId="496"/>
            <ac:spMk id="5" creationId="{06FC11F3-DE25-4FA0-8853-6C3E8D6DF409}"/>
          </ac:spMkLst>
        </pc:spChg>
        <pc:spChg chg="del">
          <ac:chgData name="권재승" userId="773a29d1-1d19-4285-a7ae-19973c008fd6" providerId="ADAL" clId="{46D67C7B-26BA-4AD2-8CB2-8FAD9DE405F1}" dt="2020-05-08T13:07:48.590" v="9" actId="478"/>
          <ac:spMkLst>
            <pc:docMk/>
            <pc:sldMk cId="2711073059" sldId="496"/>
            <ac:spMk id="6" creationId="{CCD88D4B-EF8F-4394-9394-BE4D37E4AECC}"/>
          </ac:spMkLst>
        </pc:spChg>
        <pc:spChg chg="del">
          <ac:chgData name="권재승" userId="773a29d1-1d19-4285-a7ae-19973c008fd6" providerId="ADAL" clId="{46D67C7B-26BA-4AD2-8CB2-8FAD9DE405F1}" dt="2020-05-08T13:07:49.374" v="10" actId="478"/>
          <ac:spMkLst>
            <pc:docMk/>
            <pc:sldMk cId="2711073059" sldId="496"/>
            <ac:spMk id="7" creationId="{82C8F86C-4AF9-4058-977B-6475C8C207BD}"/>
          </ac:spMkLst>
        </pc:spChg>
        <pc:spChg chg="del">
          <ac:chgData name="권재승" userId="773a29d1-1d19-4285-a7ae-19973c008fd6" providerId="ADAL" clId="{46D67C7B-26BA-4AD2-8CB2-8FAD9DE405F1}" dt="2020-05-08T13:07:47.880" v="8" actId="478"/>
          <ac:spMkLst>
            <pc:docMk/>
            <pc:sldMk cId="2711073059" sldId="496"/>
            <ac:spMk id="8" creationId="{9C42A7A8-16B3-4996-A27D-DD5F95307F5E}"/>
          </ac:spMkLst>
        </pc:spChg>
        <pc:spChg chg="mod">
          <ac:chgData name="권재승" userId="773a29d1-1d19-4285-a7ae-19973c008fd6" providerId="ADAL" clId="{46D67C7B-26BA-4AD2-8CB2-8FAD9DE405F1}" dt="2020-05-08T13:07:39.843" v="0"/>
          <ac:spMkLst>
            <pc:docMk/>
            <pc:sldMk cId="2711073059" sldId="496"/>
            <ac:spMk id="14" creationId="{D209326C-BCA8-FA43-805F-EDF6CA7A5EE8}"/>
          </ac:spMkLst>
        </pc:spChg>
        <pc:spChg chg="del">
          <ac:chgData name="권재승" userId="773a29d1-1d19-4285-a7ae-19973c008fd6" providerId="ADAL" clId="{46D67C7B-26BA-4AD2-8CB2-8FAD9DE405F1}" dt="2020-05-08T13:07:51.090" v="12" actId="478"/>
          <ac:spMkLst>
            <pc:docMk/>
            <pc:sldMk cId="2711073059" sldId="496"/>
            <ac:spMk id="15" creationId="{88F37572-6F4E-4364-A4F3-3439763244F2}"/>
          </ac:spMkLst>
        </pc:spChg>
        <pc:spChg chg="mod">
          <ac:chgData name="권재승" userId="773a29d1-1d19-4285-a7ae-19973c008fd6" providerId="ADAL" clId="{46D67C7B-26BA-4AD2-8CB2-8FAD9DE405F1}" dt="2020-05-08T13:54:32.734" v="364" actId="113"/>
          <ac:spMkLst>
            <pc:docMk/>
            <pc:sldMk cId="2711073059" sldId="496"/>
            <ac:spMk id="17" creationId="{DEEAFAB4-661D-41CE-9260-9C88F2BC83BE}"/>
          </ac:spMkLst>
        </pc:spChg>
        <pc:spChg chg="del">
          <ac:chgData name="권재승" userId="773a29d1-1d19-4285-a7ae-19973c008fd6" providerId="ADAL" clId="{46D67C7B-26BA-4AD2-8CB2-8FAD9DE405F1}" dt="2020-05-08T13:07:50.444" v="11" actId="478"/>
          <ac:spMkLst>
            <pc:docMk/>
            <pc:sldMk cId="2711073059" sldId="496"/>
            <ac:spMk id="19" creationId="{5C302683-F9D9-4816-B00F-5AF699BB0E4C}"/>
          </ac:spMkLst>
        </pc:spChg>
      </pc:sldChg>
      <pc:sldChg chg="addSp delSp modSp mod">
        <pc:chgData name="권재승" userId="773a29d1-1d19-4285-a7ae-19973c008fd6" providerId="ADAL" clId="{46D67C7B-26BA-4AD2-8CB2-8FAD9DE405F1}" dt="2020-05-08T13:57:53.779" v="411" actId="1076"/>
        <pc:sldMkLst>
          <pc:docMk/>
          <pc:sldMk cId="4121003364" sldId="497"/>
        </pc:sldMkLst>
        <pc:spChg chg="mod">
          <ac:chgData name="권재승" userId="773a29d1-1d19-4285-a7ae-19973c008fd6" providerId="ADAL" clId="{46D67C7B-26BA-4AD2-8CB2-8FAD9DE405F1}" dt="2020-05-08T13:50:40.201" v="316"/>
          <ac:spMkLst>
            <pc:docMk/>
            <pc:sldMk cId="4121003364" sldId="497"/>
            <ac:spMk id="2" creationId="{838E5754-751B-4246-9F2F-702B192F0C87}"/>
          </ac:spMkLst>
        </pc:spChg>
        <pc:spChg chg="mod">
          <ac:chgData name="권재승" userId="773a29d1-1d19-4285-a7ae-19973c008fd6" providerId="ADAL" clId="{46D67C7B-26BA-4AD2-8CB2-8FAD9DE405F1}" dt="2020-05-08T13:49:25.458" v="304" actId="20577"/>
          <ac:spMkLst>
            <pc:docMk/>
            <pc:sldMk cId="4121003364" sldId="497"/>
            <ac:spMk id="5" creationId="{AB2E9F1B-060B-4197-BED5-19E204631F3D}"/>
          </ac:spMkLst>
        </pc:spChg>
        <pc:spChg chg="mod">
          <ac:chgData name="권재승" userId="773a29d1-1d19-4285-a7ae-19973c008fd6" providerId="ADAL" clId="{46D67C7B-26BA-4AD2-8CB2-8FAD9DE405F1}" dt="2020-05-08T13:08:34.871" v="25" actId="1076"/>
          <ac:spMkLst>
            <pc:docMk/>
            <pc:sldMk cId="4121003364" sldId="497"/>
            <ac:spMk id="6" creationId="{87CFE2DE-BF7A-487B-9B63-4606A202B099}"/>
          </ac:spMkLst>
        </pc:spChg>
        <pc:spChg chg="mod">
          <ac:chgData name="권재승" userId="773a29d1-1d19-4285-a7ae-19973c008fd6" providerId="ADAL" clId="{46D67C7B-26BA-4AD2-8CB2-8FAD9DE405F1}" dt="2020-05-08T13:08:04.521" v="19"/>
          <ac:spMkLst>
            <pc:docMk/>
            <pc:sldMk cId="4121003364" sldId="497"/>
            <ac:spMk id="8" creationId="{00000000-0000-0000-0000-000000000000}"/>
          </ac:spMkLst>
        </pc:spChg>
        <pc:spChg chg="mod">
          <ac:chgData name="권재승" userId="773a29d1-1d19-4285-a7ae-19973c008fd6" providerId="ADAL" clId="{46D67C7B-26BA-4AD2-8CB2-8FAD9DE405F1}" dt="2020-05-08T13:08:00.878" v="13"/>
          <ac:spMkLst>
            <pc:docMk/>
            <pc:sldMk cId="4121003364" sldId="497"/>
            <ac:spMk id="38" creationId="{334408B6-59FA-43A3-872E-FE6EB6BCA7B4}"/>
          </ac:spMkLst>
        </pc:spChg>
        <pc:picChg chg="add mod modCrop">
          <ac:chgData name="권재승" userId="773a29d1-1d19-4285-a7ae-19973c008fd6" providerId="ADAL" clId="{46D67C7B-26BA-4AD2-8CB2-8FAD9DE405F1}" dt="2020-05-08T13:57:53.779" v="411" actId="1076"/>
          <ac:picMkLst>
            <pc:docMk/>
            <pc:sldMk cId="4121003364" sldId="497"/>
            <ac:picMk id="3" creationId="{60CD9F39-96E9-46EC-9411-4E3335EE78B4}"/>
          </ac:picMkLst>
        </pc:picChg>
        <pc:picChg chg="del">
          <ac:chgData name="권재승" userId="773a29d1-1d19-4285-a7ae-19973c008fd6" providerId="ADAL" clId="{46D67C7B-26BA-4AD2-8CB2-8FAD9DE405F1}" dt="2020-05-08T13:08:08.869" v="20" actId="478"/>
          <ac:picMkLst>
            <pc:docMk/>
            <pc:sldMk cId="4121003364" sldId="497"/>
            <ac:picMk id="1026" creationId="{1666A54F-6057-49B8-A977-F9A8BF5FD646}"/>
          </ac:picMkLst>
        </pc:picChg>
      </pc:sldChg>
      <pc:sldChg chg="addSp modSp mod">
        <pc:chgData name="권재승" userId="773a29d1-1d19-4285-a7ae-19973c008fd6" providerId="ADAL" clId="{46D67C7B-26BA-4AD2-8CB2-8FAD9DE405F1}" dt="2020-05-08T13:53:44.303" v="358"/>
        <pc:sldMkLst>
          <pc:docMk/>
          <pc:sldMk cId="860818056" sldId="500"/>
        </pc:sldMkLst>
        <pc:spChg chg="add mod">
          <ac:chgData name="권재승" userId="773a29d1-1d19-4285-a7ae-19973c008fd6" providerId="ADAL" clId="{46D67C7B-26BA-4AD2-8CB2-8FAD9DE405F1}" dt="2020-05-08T13:53:38.608" v="356"/>
          <ac:spMkLst>
            <pc:docMk/>
            <pc:sldMk cId="860818056" sldId="500"/>
            <ac:spMk id="20" creationId="{0F63B510-A167-4715-92E3-FFFB07FA3B30}"/>
          </ac:spMkLst>
        </pc:spChg>
        <pc:spChg chg="add mod">
          <ac:chgData name="권재승" userId="773a29d1-1d19-4285-a7ae-19973c008fd6" providerId="ADAL" clId="{46D67C7B-26BA-4AD2-8CB2-8FAD9DE405F1}" dt="2020-05-08T13:53:41.242" v="357"/>
          <ac:spMkLst>
            <pc:docMk/>
            <pc:sldMk cId="860818056" sldId="500"/>
            <ac:spMk id="21" creationId="{EBECC53E-6528-4C49-B194-62DAA8400F14}"/>
          </ac:spMkLst>
        </pc:spChg>
        <pc:spChg chg="add mod">
          <ac:chgData name="권재승" userId="773a29d1-1d19-4285-a7ae-19973c008fd6" providerId="ADAL" clId="{46D67C7B-26BA-4AD2-8CB2-8FAD9DE405F1}" dt="2020-05-08T13:53:44.303" v="358"/>
          <ac:spMkLst>
            <pc:docMk/>
            <pc:sldMk cId="860818056" sldId="500"/>
            <ac:spMk id="24" creationId="{A30B9EC4-AD25-497F-AF18-0657146BD5C5}"/>
          </ac:spMkLst>
        </pc:spChg>
        <pc:spChg chg="mod">
          <ac:chgData name="권재승" userId="773a29d1-1d19-4285-a7ae-19973c008fd6" providerId="ADAL" clId="{46D67C7B-26BA-4AD2-8CB2-8FAD9DE405F1}" dt="2020-05-08T13:51:40.335" v="337"/>
          <ac:spMkLst>
            <pc:docMk/>
            <pc:sldMk cId="860818056" sldId="500"/>
            <ac:spMk id="25" creationId="{97B7242C-DDC7-48A5-B4D5-AACDD28E105B}"/>
          </ac:spMkLst>
        </pc:spChg>
        <pc:spChg chg="mod">
          <ac:chgData name="권재승" userId="773a29d1-1d19-4285-a7ae-19973c008fd6" providerId="ADAL" clId="{46D67C7B-26BA-4AD2-8CB2-8FAD9DE405F1}" dt="2020-05-08T13:52:59.352" v="344" actId="1076"/>
          <ac:spMkLst>
            <pc:docMk/>
            <pc:sldMk cId="860818056" sldId="500"/>
            <ac:spMk id="26" creationId="{633D526E-0173-455E-9B4C-99481BCD5D97}"/>
          </ac:spMkLst>
        </pc:spChg>
        <pc:spChg chg="mod">
          <ac:chgData name="권재승" userId="773a29d1-1d19-4285-a7ae-19973c008fd6" providerId="ADAL" clId="{46D67C7B-26BA-4AD2-8CB2-8FAD9DE405F1}" dt="2020-05-08T13:51:52.036" v="338"/>
          <ac:spMkLst>
            <pc:docMk/>
            <pc:sldMk cId="860818056" sldId="500"/>
            <ac:spMk id="32" creationId="{EBA7A3C5-82F7-4CB4-807D-AC19B525D339}"/>
          </ac:spMkLst>
        </pc:spChg>
      </pc:sldChg>
      <pc:sldChg chg="addSp delSp modSp mod">
        <pc:chgData name="권재승" userId="773a29d1-1d19-4285-a7ae-19973c008fd6" providerId="ADAL" clId="{46D67C7B-26BA-4AD2-8CB2-8FAD9DE405F1}" dt="2020-05-08T14:14:44.804" v="742" actId="2085"/>
        <pc:sldMkLst>
          <pc:docMk/>
          <pc:sldMk cId="772674646" sldId="502"/>
        </pc:sldMkLst>
        <pc:spChg chg="add mod">
          <ac:chgData name="권재승" userId="773a29d1-1d19-4285-a7ae-19973c008fd6" providerId="ADAL" clId="{46D67C7B-26BA-4AD2-8CB2-8FAD9DE405F1}" dt="2020-05-08T14:07:49.977" v="599" actId="1035"/>
          <ac:spMkLst>
            <pc:docMk/>
            <pc:sldMk cId="772674646" sldId="502"/>
            <ac:spMk id="2" creationId="{8311AEB3-758F-4C3D-A6AC-B4CA4F4EFE4D}"/>
          </ac:spMkLst>
        </pc:spChg>
        <pc:spChg chg="mod">
          <ac:chgData name="권재승" userId="773a29d1-1d19-4285-a7ae-19973c008fd6" providerId="ADAL" clId="{46D67C7B-26BA-4AD2-8CB2-8FAD9DE405F1}" dt="2020-05-08T13:50:46.766" v="318"/>
          <ac:spMkLst>
            <pc:docMk/>
            <pc:sldMk cId="772674646" sldId="502"/>
            <ac:spMk id="5" creationId="{9CEF09CD-6660-4889-B43F-188747F81203}"/>
          </ac:spMkLst>
        </pc:spChg>
        <pc:spChg chg="del">
          <ac:chgData name="권재승" userId="773a29d1-1d19-4285-a7ae-19973c008fd6" providerId="ADAL" clId="{46D67C7B-26BA-4AD2-8CB2-8FAD9DE405F1}" dt="2020-05-08T14:01:26.002" v="446" actId="478"/>
          <ac:spMkLst>
            <pc:docMk/>
            <pc:sldMk cId="772674646" sldId="502"/>
            <ac:spMk id="17" creationId="{7AE391D1-3710-4364-9E7F-BEB9DDEDB814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1" creationId="{93D312C0-345F-42B8-85C8-C74EFCCBC701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2" creationId="{2784C72E-24D5-49AD-8859-7CD42A411975}"/>
          </ac:spMkLst>
        </pc:spChg>
        <pc:spChg chg="mod">
          <ac:chgData name="권재승" userId="773a29d1-1d19-4285-a7ae-19973c008fd6" providerId="ADAL" clId="{46D67C7B-26BA-4AD2-8CB2-8FAD9DE405F1}" dt="2020-05-08T14:07:14.407" v="575" actId="20577"/>
          <ac:spMkLst>
            <pc:docMk/>
            <pc:sldMk cId="772674646" sldId="502"/>
            <ac:spMk id="24" creationId="{152DE8B9-6B21-4ACE-A7CC-855474BFCAD4}"/>
          </ac:spMkLst>
        </pc:spChg>
        <pc:spChg chg="mod">
          <ac:chgData name="권재승" userId="773a29d1-1d19-4285-a7ae-19973c008fd6" providerId="ADAL" clId="{46D67C7B-26BA-4AD2-8CB2-8FAD9DE405F1}" dt="2020-05-08T13:56:59.904" v="397"/>
          <ac:spMkLst>
            <pc:docMk/>
            <pc:sldMk cId="772674646" sldId="502"/>
            <ac:spMk id="25" creationId="{7FBEA31C-9722-4C00-9B2A-0E9FDE76EFA3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6" creationId="{DEC84E55-02D8-4E22-BB52-1D82F74F47D4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7" creationId="{A2CABC14-461E-4BFA-B807-050A6B6EEAB0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8" creationId="{29590340-2737-4731-9916-1FAAC9CCC785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29" creationId="{FE9F75D5-B7D7-4ACA-B085-ABD436F7CF5C}"/>
          </ac:spMkLst>
        </pc:spChg>
        <pc:spChg chg="del">
          <ac:chgData name="권재승" userId="773a29d1-1d19-4285-a7ae-19973c008fd6" providerId="ADAL" clId="{46D67C7B-26BA-4AD2-8CB2-8FAD9DE405F1}" dt="2020-05-08T14:01:30.631" v="450" actId="478"/>
          <ac:spMkLst>
            <pc:docMk/>
            <pc:sldMk cId="772674646" sldId="502"/>
            <ac:spMk id="30" creationId="{AC0231F4-C4FE-4C6D-BE1D-F1CEE77A64F0}"/>
          </ac:spMkLst>
        </pc:spChg>
        <pc:spChg chg="del">
          <ac:chgData name="권재승" userId="773a29d1-1d19-4285-a7ae-19973c008fd6" providerId="ADAL" clId="{46D67C7B-26BA-4AD2-8CB2-8FAD9DE405F1}" dt="2020-05-08T14:01:31.250" v="451" actId="478"/>
          <ac:spMkLst>
            <pc:docMk/>
            <pc:sldMk cId="772674646" sldId="502"/>
            <ac:spMk id="31" creationId="{1FE0A035-813F-47D4-AA25-44B4AE57F698}"/>
          </ac:spMkLst>
        </pc:spChg>
        <pc:spChg chg="add mod">
          <ac:chgData name="권재승" userId="773a29d1-1d19-4285-a7ae-19973c008fd6" providerId="ADAL" clId="{46D67C7B-26BA-4AD2-8CB2-8FAD9DE405F1}" dt="2020-05-08T14:11:27.831" v="662" actId="15"/>
          <ac:spMkLst>
            <pc:docMk/>
            <pc:sldMk cId="772674646" sldId="502"/>
            <ac:spMk id="33" creationId="{785EA233-98EC-4175-856A-11D8D4B3400F}"/>
          </ac:spMkLst>
        </pc:spChg>
        <pc:spChg chg="del">
          <ac:chgData name="권재승" userId="773a29d1-1d19-4285-a7ae-19973c008fd6" providerId="ADAL" clId="{46D67C7B-26BA-4AD2-8CB2-8FAD9DE405F1}" dt="2020-05-08T14:01:24.784" v="445" actId="478"/>
          <ac:spMkLst>
            <pc:docMk/>
            <pc:sldMk cId="772674646" sldId="502"/>
            <ac:spMk id="46" creationId="{7B5B1721-6972-4593-9F0D-90EC838D2BC4}"/>
          </ac:spMkLst>
        </pc:spChg>
        <pc:spChg chg="del">
          <ac:chgData name="권재승" userId="773a29d1-1d19-4285-a7ae-19973c008fd6" providerId="ADAL" clId="{46D67C7B-26BA-4AD2-8CB2-8FAD9DE405F1}" dt="2020-05-08T14:01:26.683" v="447" actId="478"/>
          <ac:spMkLst>
            <pc:docMk/>
            <pc:sldMk cId="772674646" sldId="502"/>
            <ac:spMk id="48" creationId="{6C26EAF8-C94D-4695-92E0-45819957E08F}"/>
          </ac:spMkLst>
        </pc:spChg>
        <pc:spChg chg="del">
          <ac:chgData name="권재승" userId="773a29d1-1d19-4285-a7ae-19973c008fd6" providerId="ADAL" clId="{46D67C7B-26BA-4AD2-8CB2-8FAD9DE405F1}" dt="2020-05-08T14:01:28.673" v="449" actId="478"/>
          <ac:spMkLst>
            <pc:docMk/>
            <pc:sldMk cId="772674646" sldId="502"/>
            <ac:spMk id="49" creationId="{C8C6F4DB-AA81-45C9-87F7-BF05261F596E}"/>
          </ac:spMkLst>
        </pc:spChg>
        <pc:spChg chg="del">
          <ac:chgData name="권재승" userId="773a29d1-1d19-4285-a7ae-19973c008fd6" providerId="ADAL" clId="{46D67C7B-26BA-4AD2-8CB2-8FAD9DE405F1}" dt="2020-05-08T14:01:27.714" v="448" actId="478"/>
          <ac:spMkLst>
            <pc:docMk/>
            <pc:sldMk cId="772674646" sldId="502"/>
            <ac:spMk id="50" creationId="{E1C556E6-FA85-48A0-B997-4B092994917E}"/>
          </ac:spMkLst>
        </pc:spChg>
        <pc:picChg chg="add mod modCrop">
          <ac:chgData name="권재승" userId="773a29d1-1d19-4285-a7ae-19973c008fd6" providerId="ADAL" clId="{46D67C7B-26BA-4AD2-8CB2-8FAD9DE405F1}" dt="2020-05-08T14:14:29.305" v="741" actId="732"/>
          <ac:picMkLst>
            <pc:docMk/>
            <pc:sldMk cId="772674646" sldId="502"/>
            <ac:picMk id="3" creationId="{AC3979B1-333D-4F12-A907-9316631CD0F4}"/>
          </ac:picMkLst>
        </pc:picChg>
        <pc:picChg chg="add del mod">
          <ac:chgData name="권재승" userId="773a29d1-1d19-4285-a7ae-19973c008fd6" providerId="ADAL" clId="{46D67C7B-26BA-4AD2-8CB2-8FAD9DE405F1}" dt="2020-05-08T14:05:17.493" v="546" actId="478"/>
          <ac:picMkLst>
            <pc:docMk/>
            <pc:sldMk cId="772674646" sldId="502"/>
            <ac:picMk id="4" creationId="{EB067AF5-BF17-4111-A19A-870611FE69CE}"/>
          </ac:picMkLst>
        </pc:picChg>
        <pc:picChg chg="add del mod">
          <ac:chgData name="권재승" userId="773a29d1-1d19-4285-a7ae-19973c008fd6" providerId="ADAL" clId="{46D67C7B-26BA-4AD2-8CB2-8FAD9DE405F1}" dt="2020-05-08T14:07:19.024" v="576" actId="478"/>
          <ac:picMkLst>
            <pc:docMk/>
            <pc:sldMk cId="772674646" sldId="502"/>
            <ac:picMk id="6" creationId="{E4689ED8-2B76-46A9-AEEE-F30969D13325}"/>
          </ac:picMkLst>
        </pc:picChg>
        <pc:picChg chg="add del mod">
          <ac:chgData name="권재승" userId="773a29d1-1d19-4285-a7ae-19973c008fd6" providerId="ADAL" clId="{46D67C7B-26BA-4AD2-8CB2-8FAD9DE405F1}" dt="2020-05-08T14:08:44.531" v="609" actId="478"/>
          <ac:picMkLst>
            <pc:docMk/>
            <pc:sldMk cId="772674646" sldId="502"/>
            <ac:picMk id="34" creationId="{5B855E4C-143E-47E2-8BD1-FE825F57BFF8}"/>
          </ac:picMkLst>
        </pc:picChg>
        <pc:picChg chg="add del mod">
          <ac:chgData name="권재승" userId="773a29d1-1d19-4285-a7ae-19973c008fd6" providerId="ADAL" clId="{46D67C7B-26BA-4AD2-8CB2-8FAD9DE405F1}" dt="2020-05-08T14:08:01.342" v="601"/>
          <ac:picMkLst>
            <pc:docMk/>
            <pc:sldMk cId="772674646" sldId="502"/>
            <ac:picMk id="35" creationId="{175135DC-3B03-4973-BDB1-F0B7C398959E}"/>
          </ac:picMkLst>
        </pc:picChg>
        <pc:picChg chg="add mod">
          <ac:chgData name="권재승" userId="773a29d1-1d19-4285-a7ae-19973c008fd6" providerId="ADAL" clId="{46D67C7B-26BA-4AD2-8CB2-8FAD9DE405F1}" dt="2020-05-08T14:14:44.804" v="742" actId="2085"/>
          <ac:picMkLst>
            <pc:docMk/>
            <pc:sldMk cId="772674646" sldId="502"/>
            <ac:picMk id="1026" creationId="{BE706C12-C85C-444E-8AF4-2F8D3DDECAEB}"/>
          </ac:picMkLst>
        </pc:picChg>
        <pc:cxnChg chg="del mod">
          <ac:chgData name="권재승" userId="773a29d1-1d19-4285-a7ae-19973c008fd6" providerId="ADAL" clId="{46D67C7B-26BA-4AD2-8CB2-8FAD9DE405F1}" dt="2020-05-08T14:01:30.631" v="450" actId="478"/>
          <ac:cxnSpMkLst>
            <pc:docMk/>
            <pc:sldMk cId="772674646" sldId="502"/>
            <ac:cxnSpMk id="19" creationId="{342131B5-1B4A-4823-B80D-6F0243BCFA5F}"/>
          </ac:cxnSpMkLst>
        </pc:cxnChg>
      </pc:sldChg>
      <pc:sldChg chg="modSp del">
        <pc:chgData name="권재승" userId="773a29d1-1d19-4285-a7ae-19973c008fd6" providerId="ADAL" clId="{46D67C7B-26BA-4AD2-8CB2-8FAD9DE405F1}" dt="2020-05-08T14:08:41.631" v="608" actId="47"/>
        <pc:sldMkLst>
          <pc:docMk/>
          <pc:sldMk cId="3048544890" sldId="521"/>
        </pc:sldMkLst>
        <pc:spChg chg="mod">
          <ac:chgData name="권재승" userId="773a29d1-1d19-4285-a7ae-19973c008fd6" providerId="ADAL" clId="{46D67C7B-26BA-4AD2-8CB2-8FAD9DE405F1}" dt="2020-05-08T13:50:49.209" v="319"/>
          <ac:spMkLst>
            <pc:docMk/>
            <pc:sldMk cId="3048544890" sldId="521"/>
            <ac:spMk id="5" creationId="{9CEF09CD-6660-4889-B43F-188747F81203}"/>
          </ac:spMkLst>
        </pc:spChg>
      </pc:sldChg>
      <pc:sldChg chg="delSp modSp add mod">
        <pc:chgData name="권재승" userId="773a29d1-1d19-4285-a7ae-19973c008fd6" providerId="ADAL" clId="{46D67C7B-26BA-4AD2-8CB2-8FAD9DE405F1}" dt="2020-05-08T14:13:32.401" v="707" actId="2085"/>
        <pc:sldMkLst>
          <pc:docMk/>
          <pc:sldMk cId="562301077" sldId="522"/>
        </pc:sldMkLst>
        <pc:spChg chg="mod">
          <ac:chgData name="권재승" userId="773a29d1-1d19-4285-a7ae-19973c008fd6" providerId="ADAL" clId="{46D67C7B-26BA-4AD2-8CB2-8FAD9DE405F1}" dt="2020-05-08T14:10:19.148" v="633" actId="20577"/>
          <ac:spMkLst>
            <pc:docMk/>
            <pc:sldMk cId="562301077" sldId="522"/>
            <ac:spMk id="24" creationId="{152DE8B9-6B21-4ACE-A7CC-855474BFCAD4}"/>
          </ac:spMkLst>
        </pc:spChg>
        <pc:spChg chg="del">
          <ac:chgData name="권재승" userId="773a29d1-1d19-4285-a7ae-19973c008fd6" providerId="ADAL" clId="{46D67C7B-26BA-4AD2-8CB2-8FAD9DE405F1}" dt="2020-05-08T14:08:20.942" v="607" actId="478"/>
          <ac:spMkLst>
            <pc:docMk/>
            <pc:sldMk cId="562301077" sldId="522"/>
            <ac:spMk id="33" creationId="{785EA233-98EC-4175-856A-11D8D4B3400F}"/>
          </ac:spMkLst>
        </pc:spChg>
        <pc:picChg chg="del">
          <ac:chgData name="권재승" userId="773a29d1-1d19-4285-a7ae-19973c008fd6" providerId="ADAL" clId="{46D67C7B-26BA-4AD2-8CB2-8FAD9DE405F1}" dt="2020-05-08T14:08:19.844" v="606" actId="478"/>
          <ac:picMkLst>
            <pc:docMk/>
            <pc:sldMk cId="562301077" sldId="522"/>
            <ac:picMk id="3" creationId="{AC3979B1-333D-4F12-A907-9316631CD0F4}"/>
          </ac:picMkLst>
        </pc:picChg>
        <pc:picChg chg="mod">
          <ac:chgData name="권재승" userId="773a29d1-1d19-4285-a7ae-19973c008fd6" providerId="ADAL" clId="{46D67C7B-26BA-4AD2-8CB2-8FAD9DE405F1}" dt="2020-05-08T14:11:44.999" v="675" actId="1035"/>
          <ac:picMkLst>
            <pc:docMk/>
            <pc:sldMk cId="562301077" sldId="522"/>
            <ac:picMk id="34" creationId="{5B855E4C-143E-47E2-8BD1-FE825F57BFF8}"/>
          </ac:picMkLst>
        </pc:picChg>
        <pc:picChg chg="mod">
          <ac:chgData name="권재승" userId="773a29d1-1d19-4285-a7ae-19973c008fd6" providerId="ADAL" clId="{46D67C7B-26BA-4AD2-8CB2-8FAD9DE405F1}" dt="2020-05-08T14:13:32.401" v="707" actId="2085"/>
          <ac:picMkLst>
            <pc:docMk/>
            <pc:sldMk cId="562301077" sldId="522"/>
            <ac:picMk id="1026" creationId="{BE706C12-C85C-444E-8AF4-2F8D3DDECAEB}"/>
          </ac:picMkLst>
        </pc:picChg>
      </pc:sldChg>
      <pc:sldChg chg="delSp modSp add del mod">
        <pc:chgData name="권재승" userId="773a29d1-1d19-4285-a7ae-19973c008fd6" providerId="ADAL" clId="{46D67C7B-26BA-4AD2-8CB2-8FAD9DE405F1}" dt="2020-05-08T14:08:03.761" v="603" actId="47"/>
        <pc:sldMkLst>
          <pc:docMk/>
          <pc:sldMk cId="3848513708" sldId="522"/>
        </pc:sldMkLst>
        <pc:spChg chg="mod">
          <ac:chgData name="권재승" userId="773a29d1-1d19-4285-a7ae-19973c008fd6" providerId="ADAL" clId="{46D67C7B-26BA-4AD2-8CB2-8FAD9DE405F1}" dt="2020-05-08T14:07:02.589" v="559" actId="20577"/>
          <ac:spMkLst>
            <pc:docMk/>
            <pc:sldMk cId="3848513708" sldId="522"/>
            <ac:spMk id="24" creationId="{152DE8B9-6B21-4ACE-A7CC-855474BFCAD4}"/>
          </ac:spMkLst>
        </pc:spChg>
        <pc:spChg chg="del">
          <ac:chgData name="권재승" userId="773a29d1-1d19-4285-a7ae-19973c008fd6" providerId="ADAL" clId="{46D67C7B-26BA-4AD2-8CB2-8FAD9DE405F1}" dt="2020-05-08T14:07:22.532" v="577" actId="478"/>
          <ac:spMkLst>
            <pc:docMk/>
            <pc:sldMk cId="3848513708" sldId="522"/>
            <ac:spMk id="33" creationId="{785EA233-98EC-4175-856A-11D8D4B3400F}"/>
          </ac:spMkLst>
        </pc:spChg>
        <pc:picChg chg="del">
          <ac:chgData name="권재승" userId="773a29d1-1d19-4285-a7ae-19973c008fd6" providerId="ADAL" clId="{46D67C7B-26BA-4AD2-8CB2-8FAD9DE405F1}" dt="2020-05-08T14:07:23.208" v="578" actId="478"/>
          <ac:picMkLst>
            <pc:docMk/>
            <pc:sldMk cId="3848513708" sldId="522"/>
            <ac:picMk id="3" creationId="{AC3979B1-333D-4F12-A907-9316631CD0F4}"/>
          </ac:picMkLst>
        </pc:picChg>
        <pc:picChg chg="mod">
          <ac:chgData name="권재승" userId="773a29d1-1d19-4285-a7ae-19973c008fd6" providerId="ADAL" clId="{46D67C7B-26BA-4AD2-8CB2-8FAD9DE405F1}" dt="2020-05-08T14:07:37.048" v="580" actId="14100"/>
          <ac:picMkLst>
            <pc:docMk/>
            <pc:sldMk cId="3848513708" sldId="522"/>
            <ac:picMk id="6" creationId="{E4689ED8-2B76-46A9-AEEE-F30969D13325}"/>
          </ac:picMkLst>
        </pc:picChg>
        <pc:picChg chg="mod">
          <ac:chgData name="권재승" userId="773a29d1-1d19-4285-a7ae-19973c008fd6" providerId="ADAL" clId="{46D67C7B-26BA-4AD2-8CB2-8FAD9DE405F1}" dt="2020-05-08T14:07:40.792" v="582" actId="1076"/>
          <ac:picMkLst>
            <pc:docMk/>
            <pc:sldMk cId="3848513708" sldId="522"/>
            <ac:picMk id="1026" creationId="{BE706C12-C85C-444E-8AF4-2F8D3DDECAEB}"/>
          </ac:picMkLst>
        </pc:picChg>
      </pc:sldChg>
      <pc:sldChg chg="add del">
        <pc:chgData name="권재승" userId="773a29d1-1d19-4285-a7ae-19973c008fd6" providerId="ADAL" clId="{46D67C7B-26BA-4AD2-8CB2-8FAD9DE405F1}" dt="2020-05-08T14:08:12.441" v="604" actId="47"/>
        <pc:sldMkLst>
          <pc:docMk/>
          <pc:sldMk cId="812780036" sldId="523"/>
        </pc:sldMkLst>
      </pc:sldChg>
      <pc:sldChg chg="addSp delSp modSp add mod">
        <pc:chgData name="권재승" userId="773a29d1-1d19-4285-a7ae-19973c008fd6" providerId="ADAL" clId="{46D67C7B-26BA-4AD2-8CB2-8FAD9DE405F1}" dt="2020-05-08T14:14:10.372" v="737" actId="1076"/>
        <pc:sldMkLst>
          <pc:docMk/>
          <pc:sldMk cId="843653954" sldId="523"/>
        </pc:sldMkLst>
        <pc:spChg chg="mod">
          <ac:chgData name="권재승" userId="773a29d1-1d19-4285-a7ae-19973c008fd6" providerId="ADAL" clId="{46D67C7B-26BA-4AD2-8CB2-8FAD9DE405F1}" dt="2020-05-08T14:13:38.742" v="709" actId="1076"/>
          <ac:spMkLst>
            <pc:docMk/>
            <pc:sldMk cId="843653954" sldId="523"/>
            <ac:spMk id="2" creationId="{8311AEB3-758F-4C3D-A6AC-B4CA4F4EFE4D}"/>
          </ac:spMkLst>
        </pc:spChg>
        <pc:spChg chg="add del mod">
          <ac:chgData name="권재승" userId="773a29d1-1d19-4285-a7ae-19973c008fd6" providerId="ADAL" clId="{46D67C7B-26BA-4AD2-8CB2-8FAD9DE405F1}" dt="2020-05-08T14:10:36.126" v="638"/>
          <ac:spMkLst>
            <pc:docMk/>
            <pc:sldMk cId="843653954" sldId="523"/>
            <ac:spMk id="6" creationId="{CD76D1C7-700D-4464-8551-F3BCF49E257E}"/>
          </ac:spMkLst>
        </pc:spChg>
        <pc:spChg chg="mod">
          <ac:chgData name="권재승" userId="773a29d1-1d19-4285-a7ae-19973c008fd6" providerId="ADAL" clId="{46D67C7B-26BA-4AD2-8CB2-8FAD9DE405F1}" dt="2020-05-08T14:10:29.491" v="636"/>
          <ac:spMkLst>
            <pc:docMk/>
            <pc:sldMk cId="843653954" sldId="523"/>
            <ac:spMk id="24" creationId="{152DE8B9-6B21-4ACE-A7CC-855474BFCAD4}"/>
          </ac:spMkLst>
        </pc:spChg>
        <pc:spChg chg="mod">
          <ac:chgData name="권재승" userId="773a29d1-1d19-4285-a7ae-19973c008fd6" providerId="ADAL" clId="{46D67C7B-26BA-4AD2-8CB2-8FAD9DE405F1}" dt="2020-05-08T14:13:43.105" v="729" actId="1037"/>
          <ac:spMkLst>
            <pc:docMk/>
            <pc:sldMk cId="843653954" sldId="523"/>
            <ac:spMk id="33" creationId="{785EA233-98EC-4175-856A-11D8D4B3400F}"/>
          </ac:spMkLst>
        </pc:spChg>
        <pc:graphicFrameChg chg="add del mod">
          <ac:chgData name="권재승" userId="773a29d1-1d19-4285-a7ae-19973c008fd6" providerId="ADAL" clId="{46D67C7B-26BA-4AD2-8CB2-8FAD9DE405F1}" dt="2020-05-08T14:10:36.126" v="638"/>
          <ac:graphicFrameMkLst>
            <pc:docMk/>
            <pc:sldMk cId="843653954" sldId="523"/>
            <ac:graphicFrameMk id="4" creationId="{12704126-4A34-46A5-80E7-E16B8F550BD0}"/>
          </ac:graphicFrameMkLst>
        </pc:graphicFrameChg>
        <pc:picChg chg="del mod">
          <ac:chgData name="권재승" userId="773a29d1-1d19-4285-a7ae-19973c008fd6" providerId="ADAL" clId="{46D67C7B-26BA-4AD2-8CB2-8FAD9DE405F1}" dt="2020-05-08T14:11:59.793" v="680" actId="478"/>
          <ac:picMkLst>
            <pc:docMk/>
            <pc:sldMk cId="843653954" sldId="523"/>
            <ac:picMk id="3" creationId="{AC3979B1-333D-4F12-A907-9316631CD0F4}"/>
          </ac:picMkLst>
        </pc:picChg>
        <pc:picChg chg="add mod modCrop">
          <ac:chgData name="권재승" userId="773a29d1-1d19-4285-a7ae-19973c008fd6" providerId="ADAL" clId="{46D67C7B-26BA-4AD2-8CB2-8FAD9DE405F1}" dt="2020-05-08T14:14:10.372" v="737" actId="1076"/>
          <ac:picMkLst>
            <pc:docMk/>
            <pc:sldMk cId="843653954" sldId="523"/>
            <ac:picMk id="7" creationId="{E1391FB9-F21B-4B76-8CE4-5CFEBB07C35C}"/>
          </ac:picMkLst>
        </pc:picChg>
        <pc:picChg chg="add mod">
          <ac:chgData name="권재승" userId="773a29d1-1d19-4285-a7ae-19973c008fd6" providerId="ADAL" clId="{46D67C7B-26BA-4AD2-8CB2-8FAD9DE405F1}" dt="2020-05-08T14:13:36.218" v="708" actId="1076"/>
          <ac:picMkLst>
            <pc:docMk/>
            <pc:sldMk cId="843653954" sldId="523"/>
            <ac:picMk id="15" creationId="{F505251F-A77F-478E-99F0-F1CC70DF15B1}"/>
          </ac:picMkLst>
        </pc:picChg>
        <pc:picChg chg="del">
          <ac:chgData name="권재승" userId="773a29d1-1d19-4285-a7ae-19973c008fd6" providerId="ADAL" clId="{46D67C7B-26BA-4AD2-8CB2-8FAD9DE405F1}" dt="2020-05-08T14:12:40.955" v="688" actId="478"/>
          <ac:picMkLst>
            <pc:docMk/>
            <pc:sldMk cId="843653954" sldId="523"/>
            <ac:picMk id="1026" creationId="{BE706C12-C85C-444E-8AF4-2F8D3DDECAEB}"/>
          </ac:picMkLst>
        </pc:picChg>
      </pc:sldChg>
      <pc:sldChg chg="add del">
        <pc:chgData name="권재승" userId="773a29d1-1d19-4285-a7ae-19973c008fd6" providerId="ADAL" clId="{46D67C7B-26BA-4AD2-8CB2-8FAD9DE405F1}" dt="2020-05-08T14:10:20.768" v="634" actId="47"/>
        <pc:sldMkLst>
          <pc:docMk/>
          <pc:sldMk cId="2624909497" sldId="523"/>
        </pc:sldMkLst>
      </pc:sldChg>
      <pc:sldChg chg="add del ord">
        <pc:chgData name="권재승" userId="773a29d1-1d19-4285-a7ae-19973c008fd6" providerId="ADAL" clId="{46D67C7B-26BA-4AD2-8CB2-8FAD9DE405F1}" dt="2020-05-08T14:10:12.860" v="631"/>
        <pc:sldMkLst>
          <pc:docMk/>
          <pc:sldMk cId="219124823" sldId="524"/>
        </pc:sldMkLst>
      </pc:sldChg>
    </pc:docChg>
  </pc:docChgLst>
  <pc:docChgLst>
    <pc:chgData name="권재승" userId="773a29d1-1d19-4285-a7ae-19973c008fd6" providerId="ADAL" clId="{68144C46-E195-460F-9C55-4A69E4F39E04}"/>
    <pc:docChg chg="undo custSel addSld delSld modSld">
      <pc:chgData name="권재승" userId="773a29d1-1d19-4285-a7ae-19973c008fd6" providerId="ADAL" clId="{68144C46-E195-460F-9C55-4A69E4F39E04}" dt="2020-04-24T13:06:26.134" v="2345" actId="20577"/>
      <pc:docMkLst>
        <pc:docMk/>
      </pc:docMkLst>
      <pc:sldChg chg="addSp modSp mod">
        <pc:chgData name="권재승" userId="773a29d1-1d19-4285-a7ae-19973c008fd6" providerId="ADAL" clId="{68144C46-E195-460F-9C55-4A69E4F39E04}" dt="2020-04-24T13:04:19.289" v="2311" actId="20577"/>
        <pc:sldMkLst>
          <pc:docMk/>
          <pc:sldMk cId="4146317815" sldId="335"/>
        </pc:sldMkLst>
        <pc:spChg chg="add mod">
          <ac:chgData name="권재승" userId="773a29d1-1d19-4285-a7ae-19973c008fd6" providerId="ADAL" clId="{68144C46-E195-460F-9C55-4A69E4F39E04}" dt="2020-04-24T12:02:28.683" v="618" actId="1076"/>
          <ac:spMkLst>
            <pc:docMk/>
            <pc:sldMk cId="4146317815" sldId="335"/>
            <ac:spMk id="10" creationId="{6FF19047-4870-4DE7-B5FC-C1E2210DFE41}"/>
          </ac:spMkLst>
        </pc:spChg>
        <pc:spChg chg="add mod">
          <ac:chgData name="권재승" userId="773a29d1-1d19-4285-a7ae-19973c008fd6" providerId="ADAL" clId="{68144C46-E195-460F-9C55-4A69E4F39E04}" dt="2020-04-24T12:02:38.234" v="660" actId="20577"/>
          <ac:spMkLst>
            <pc:docMk/>
            <pc:sldMk cId="4146317815" sldId="335"/>
            <ac:spMk id="11" creationId="{86077013-DA56-4B1A-ABB9-9AADB2D78EF6}"/>
          </ac:spMkLst>
        </pc:spChg>
        <pc:spChg chg="mod">
          <ac:chgData name="권재승" userId="773a29d1-1d19-4285-a7ae-19973c008fd6" providerId="ADAL" clId="{68144C46-E195-460F-9C55-4A69E4F39E04}" dt="2020-04-24T12:02:23.886" v="616" actId="1036"/>
          <ac:spMkLst>
            <pc:docMk/>
            <pc:sldMk cId="4146317815" sldId="335"/>
            <ac:spMk id="15" creationId="{88F37572-6F4E-4364-A4F3-3439763244F2}"/>
          </ac:spMkLst>
        </pc:spChg>
        <pc:spChg chg="mod">
          <ac:chgData name="권재승" userId="773a29d1-1d19-4285-a7ae-19973c008fd6" providerId="ADAL" clId="{68144C46-E195-460F-9C55-4A69E4F39E04}" dt="2020-04-24T12:02:15.544" v="588"/>
          <ac:spMkLst>
            <pc:docMk/>
            <pc:sldMk cId="4146317815" sldId="335"/>
            <ac:spMk id="17" creationId="{DEEAFAB4-661D-41CE-9260-9C88F2BC83BE}"/>
          </ac:spMkLst>
        </pc:spChg>
        <pc:spChg chg="mod">
          <ac:chgData name="권재승" userId="773a29d1-1d19-4285-a7ae-19973c008fd6" providerId="ADAL" clId="{68144C46-E195-460F-9C55-4A69E4F39E04}" dt="2020-04-24T12:02:23.886" v="616" actId="1036"/>
          <ac:spMkLst>
            <pc:docMk/>
            <pc:sldMk cId="4146317815" sldId="335"/>
            <ac:spMk id="19" creationId="{5C302683-F9D9-4816-B00F-5AF699BB0E4C}"/>
          </ac:spMkLst>
        </pc:spChg>
        <pc:spChg chg="mod">
          <ac:chgData name="권재승" userId="773a29d1-1d19-4285-a7ae-19973c008fd6" providerId="ADAL" clId="{68144C46-E195-460F-9C55-4A69E4F39E04}" dt="2020-04-24T13:04:19.289" v="2311" actId="20577"/>
          <ac:spMkLst>
            <pc:docMk/>
            <pc:sldMk cId="4146317815" sldId="335"/>
            <ac:spMk id="23" creationId="{526C8BDF-5FD0-49BB-AC98-EDD9B494D8F6}"/>
          </ac:spMkLst>
        </pc:spChg>
      </pc:sldChg>
      <pc:sldChg chg="modSp add del mod">
        <pc:chgData name="권재승" userId="773a29d1-1d19-4285-a7ae-19973c008fd6" providerId="ADAL" clId="{68144C46-E195-460F-9C55-4A69E4F39E04}" dt="2020-04-24T12:12:34.238" v="880" actId="20577"/>
        <pc:sldMkLst>
          <pc:docMk/>
          <pc:sldMk cId="800308503" sldId="401"/>
        </pc:sldMkLst>
        <pc:spChg chg="mod">
          <ac:chgData name="권재승" userId="773a29d1-1d19-4285-a7ae-19973c008fd6" providerId="ADAL" clId="{68144C46-E195-460F-9C55-4A69E4F39E04}" dt="2020-04-24T12:12:34.238" v="880" actId="20577"/>
          <ac:spMkLst>
            <pc:docMk/>
            <pc:sldMk cId="800308503" sldId="401"/>
            <ac:spMk id="9" creationId="{82F3368D-68B6-FA47-B5C4-577FBC74273B}"/>
          </ac:spMkLst>
        </pc:spChg>
      </pc:sldChg>
      <pc:sldChg chg="modSp add del mod">
        <pc:chgData name="권재승" userId="773a29d1-1d19-4285-a7ae-19973c008fd6" providerId="ADAL" clId="{68144C46-E195-460F-9C55-4A69E4F39E04}" dt="2020-04-24T13:06:11.250" v="2333" actId="20577"/>
        <pc:sldMkLst>
          <pc:docMk/>
          <pc:sldMk cId="3024244957" sldId="492"/>
        </pc:sldMkLst>
        <pc:spChg chg="mod">
          <ac:chgData name="권재승" userId="773a29d1-1d19-4285-a7ae-19973c008fd6" providerId="ADAL" clId="{68144C46-E195-460F-9C55-4A69E4F39E04}" dt="2020-04-24T13:06:11.250" v="2333" actId="20577"/>
          <ac:spMkLst>
            <pc:docMk/>
            <pc:sldMk cId="3024244957" sldId="492"/>
            <ac:spMk id="23" creationId="{526C8BDF-5FD0-49BB-AC98-EDD9B494D8F6}"/>
          </ac:spMkLst>
        </pc:spChg>
      </pc:sldChg>
      <pc:sldChg chg="modSp add del mod">
        <pc:chgData name="권재승" userId="773a29d1-1d19-4285-a7ae-19973c008fd6" providerId="ADAL" clId="{68144C46-E195-460F-9C55-4A69E4F39E04}" dt="2020-04-24T13:04:28.883" v="2317" actId="20577"/>
        <pc:sldMkLst>
          <pc:docMk/>
          <pc:sldMk cId="412305874" sldId="493"/>
        </pc:sldMkLst>
        <pc:spChg chg="mod">
          <ac:chgData name="권재승" userId="773a29d1-1d19-4285-a7ae-19973c008fd6" providerId="ADAL" clId="{68144C46-E195-460F-9C55-4A69E4F39E04}" dt="2020-04-24T13:04:28.883" v="2317" actId="20577"/>
          <ac:spMkLst>
            <pc:docMk/>
            <pc:sldMk cId="412305874" sldId="493"/>
            <ac:spMk id="47" creationId="{D4CA34B5-A700-40AE-AFE1-5F8D7B9A5F73}"/>
          </ac:spMkLst>
        </pc:spChg>
      </pc:sldChg>
      <pc:sldChg chg="modSp add del mod">
        <pc:chgData name="권재승" userId="773a29d1-1d19-4285-a7ae-19973c008fd6" providerId="ADAL" clId="{68144C46-E195-460F-9C55-4A69E4F39E04}" dt="2020-04-24T13:04:26.134" v="2315" actId="20577"/>
        <pc:sldMkLst>
          <pc:docMk/>
          <pc:sldMk cId="3575040705" sldId="494"/>
        </pc:sldMkLst>
        <pc:spChg chg="mod">
          <ac:chgData name="권재승" userId="773a29d1-1d19-4285-a7ae-19973c008fd6" providerId="ADAL" clId="{68144C46-E195-460F-9C55-4A69E4F39E04}" dt="2020-04-24T13:04:26.134" v="2315" actId="20577"/>
          <ac:spMkLst>
            <pc:docMk/>
            <pc:sldMk cId="3575040705" sldId="494"/>
            <ac:spMk id="32" creationId="{D9014731-AA4C-499C-A596-FD3A8FF05853}"/>
          </ac:spMkLst>
        </pc:spChg>
      </pc:sldChg>
      <pc:sldChg chg="modSp add del mod">
        <pc:chgData name="권재승" userId="773a29d1-1d19-4285-a7ae-19973c008fd6" providerId="ADAL" clId="{68144C46-E195-460F-9C55-4A69E4F39E04}" dt="2020-04-24T13:04:23.043" v="2313" actId="20577"/>
        <pc:sldMkLst>
          <pc:docMk/>
          <pc:sldMk cId="989735154" sldId="495"/>
        </pc:sldMkLst>
        <pc:spChg chg="mod">
          <ac:chgData name="권재승" userId="773a29d1-1d19-4285-a7ae-19973c008fd6" providerId="ADAL" clId="{68144C46-E195-460F-9C55-4A69E4F39E04}" dt="2020-04-24T13:04:23.043" v="2313" actId="20577"/>
          <ac:spMkLst>
            <pc:docMk/>
            <pc:sldMk cId="989735154" sldId="495"/>
            <ac:spMk id="32" creationId="{D9014731-AA4C-499C-A596-FD3A8FF05853}"/>
          </ac:spMkLst>
        </pc:spChg>
      </pc:sldChg>
      <pc:sldChg chg="modSp add del mod">
        <pc:chgData name="권재승" userId="773a29d1-1d19-4285-a7ae-19973c008fd6" providerId="ADAL" clId="{68144C46-E195-460F-9C55-4A69E4F39E04}" dt="2020-04-24T13:06:26.134" v="2345" actId="20577"/>
        <pc:sldMkLst>
          <pc:docMk/>
          <pc:sldMk cId="2711073059" sldId="496"/>
        </pc:sldMkLst>
        <pc:spChg chg="mod">
          <ac:chgData name="권재승" userId="773a29d1-1d19-4285-a7ae-19973c008fd6" providerId="ADAL" clId="{68144C46-E195-460F-9C55-4A69E4F39E04}" dt="2020-04-24T13:06:26.134" v="2345" actId="20577"/>
          <ac:spMkLst>
            <pc:docMk/>
            <pc:sldMk cId="2711073059" sldId="496"/>
            <ac:spMk id="23" creationId="{526C8BDF-5FD0-49BB-AC98-EDD9B494D8F6}"/>
          </ac:spMkLst>
        </pc:spChg>
      </pc:sldChg>
      <pc:sldChg chg="modSp add del mod">
        <pc:chgData name="권재승" userId="773a29d1-1d19-4285-a7ae-19973c008fd6" providerId="ADAL" clId="{68144C46-E195-460F-9C55-4A69E4F39E04}" dt="2020-04-24T13:06:23.540" v="2343" actId="20577"/>
        <pc:sldMkLst>
          <pc:docMk/>
          <pc:sldMk cId="4121003364" sldId="497"/>
        </pc:sldMkLst>
        <pc:spChg chg="mod">
          <ac:chgData name="권재승" userId="773a29d1-1d19-4285-a7ae-19973c008fd6" providerId="ADAL" clId="{68144C46-E195-460F-9C55-4A69E4F39E04}" dt="2020-04-24T13:06:23.540" v="2343" actId="20577"/>
          <ac:spMkLst>
            <pc:docMk/>
            <pc:sldMk cId="4121003364" sldId="497"/>
            <ac:spMk id="47" creationId="{D4CA34B5-A700-40AE-AFE1-5F8D7B9A5F73}"/>
          </ac:spMkLst>
        </pc:spChg>
      </pc:sldChg>
      <pc:sldChg chg="modSp add del mod">
        <pc:chgData name="권재승" userId="773a29d1-1d19-4285-a7ae-19973c008fd6" providerId="ADAL" clId="{68144C46-E195-460F-9C55-4A69E4F39E04}" dt="2020-04-24T13:06:07.563" v="2331" actId="20577"/>
        <pc:sldMkLst>
          <pc:docMk/>
          <pc:sldMk cId="3064678390" sldId="498"/>
        </pc:sldMkLst>
        <pc:spChg chg="mod">
          <ac:chgData name="권재승" userId="773a29d1-1d19-4285-a7ae-19973c008fd6" providerId="ADAL" clId="{68144C46-E195-460F-9C55-4A69E4F39E04}" dt="2020-04-24T13:06:07.563" v="2331" actId="20577"/>
          <ac:spMkLst>
            <pc:docMk/>
            <pc:sldMk cId="3064678390" sldId="498"/>
            <ac:spMk id="47" creationId="{D4CA34B5-A700-40AE-AFE1-5F8D7B9A5F73}"/>
          </ac:spMkLst>
        </pc:spChg>
      </pc:sldChg>
      <pc:sldChg chg="addSp modSp add del mod">
        <pc:chgData name="권재승" userId="773a29d1-1d19-4285-a7ae-19973c008fd6" providerId="ADAL" clId="{68144C46-E195-460F-9C55-4A69E4F39E04}" dt="2020-04-24T12:30:20.561" v="1743" actId="1036"/>
        <pc:sldMkLst>
          <pc:docMk/>
          <pc:sldMk cId="860818056" sldId="500"/>
        </pc:sldMkLst>
        <pc:spChg chg="mod">
          <ac:chgData name="권재승" userId="773a29d1-1d19-4285-a7ae-19973c008fd6" providerId="ADAL" clId="{68144C46-E195-460F-9C55-4A69E4F39E04}" dt="2020-04-24T11:34:51.172" v="148" actId="1076"/>
          <ac:spMkLst>
            <pc:docMk/>
            <pc:sldMk cId="860818056" sldId="500"/>
            <ac:spMk id="21" creationId="{A9CC6763-7DF0-4540-A407-BAD0352C96F7}"/>
          </ac:spMkLst>
        </pc:spChg>
        <pc:spChg chg="add mod">
          <ac:chgData name="권재승" userId="773a29d1-1d19-4285-a7ae-19973c008fd6" providerId="ADAL" clId="{68144C46-E195-460F-9C55-4A69E4F39E04}" dt="2020-04-24T11:33:10.357" v="32" actId="1076"/>
          <ac:spMkLst>
            <pc:docMk/>
            <pc:sldMk cId="860818056" sldId="500"/>
            <ac:spMk id="24" creationId="{F22359EB-7CF0-4BFF-8247-33B407FF27F4}"/>
          </ac:spMkLst>
        </pc:spChg>
        <pc:spChg chg="mod">
          <ac:chgData name="권재승" userId="773a29d1-1d19-4285-a7ae-19973c008fd6" providerId="ADAL" clId="{68144C46-E195-460F-9C55-4A69E4F39E04}" dt="2020-04-24T12:30:17.597" v="1742" actId="20577"/>
          <ac:spMkLst>
            <pc:docMk/>
            <pc:sldMk cId="860818056" sldId="500"/>
            <ac:spMk id="25" creationId="{97B7242C-DDC7-48A5-B4D5-AACDD28E105B}"/>
          </ac:spMkLst>
        </pc:spChg>
        <pc:spChg chg="mod">
          <ac:chgData name="권재승" userId="773a29d1-1d19-4285-a7ae-19973c008fd6" providerId="ADAL" clId="{68144C46-E195-460F-9C55-4A69E4F39E04}" dt="2020-04-24T12:30:08.723" v="1709" actId="1076"/>
          <ac:spMkLst>
            <pc:docMk/>
            <pc:sldMk cId="860818056" sldId="500"/>
            <ac:spMk id="26" creationId="{633D526E-0173-455E-9B4C-99481BCD5D97}"/>
          </ac:spMkLst>
        </pc:spChg>
        <pc:spChg chg="add mod">
          <ac:chgData name="권재승" userId="773a29d1-1d19-4285-a7ae-19973c008fd6" providerId="ADAL" clId="{68144C46-E195-460F-9C55-4A69E4F39E04}" dt="2020-04-24T11:33:31.911" v="53" actId="20577"/>
          <ac:spMkLst>
            <pc:docMk/>
            <pc:sldMk cId="860818056" sldId="500"/>
            <ac:spMk id="27" creationId="{FE02EE98-D4A6-492A-B1A0-F0A6A9786ED2}"/>
          </ac:spMkLst>
        </pc:spChg>
        <pc:spChg chg="add mod">
          <ac:chgData name="권재승" userId="773a29d1-1d19-4285-a7ae-19973c008fd6" providerId="ADAL" clId="{68144C46-E195-460F-9C55-4A69E4F39E04}" dt="2020-04-24T11:34:12.082" v="118" actId="20577"/>
          <ac:spMkLst>
            <pc:docMk/>
            <pc:sldMk cId="860818056" sldId="500"/>
            <ac:spMk id="28" creationId="{C8C17C4B-FD8E-493C-A54E-18493113E696}"/>
          </ac:spMkLst>
        </pc:spChg>
        <pc:spChg chg="add mod">
          <ac:chgData name="권재승" userId="773a29d1-1d19-4285-a7ae-19973c008fd6" providerId="ADAL" clId="{68144C46-E195-460F-9C55-4A69E4F39E04}" dt="2020-04-24T11:34:23.520" v="143" actId="20577"/>
          <ac:spMkLst>
            <pc:docMk/>
            <pc:sldMk cId="860818056" sldId="500"/>
            <ac:spMk id="29" creationId="{14D59359-FC53-48F5-96A4-74E98EC7F159}"/>
          </ac:spMkLst>
        </pc:spChg>
        <pc:spChg chg="add mod">
          <ac:chgData name="권재승" userId="773a29d1-1d19-4285-a7ae-19973c008fd6" providerId="ADAL" clId="{68144C46-E195-460F-9C55-4A69E4F39E04}" dt="2020-04-24T11:35:02.882" v="166"/>
          <ac:spMkLst>
            <pc:docMk/>
            <pc:sldMk cId="860818056" sldId="500"/>
            <ac:spMk id="30" creationId="{4878F29D-1C6F-4638-823F-870FF7E54EFE}"/>
          </ac:spMkLst>
        </pc:spChg>
        <pc:spChg chg="add mod">
          <ac:chgData name="권재승" userId="773a29d1-1d19-4285-a7ae-19973c008fd6" providerId="ADAL" clId="{68144C46-E195-460F-9C55-4A69E4F39E04}" dt="2020-04-24T11:35:06.751" v="182"/>
          <ac:spMkLst>
            <pc:docMk/>
            <pc:sldMk cId="860818056" sldId="500"/>
            <ac:spMk id="31" creationId="{B710BD8F-B51F-4E74-846C-581ADFFA0CBA}"/>
          </ac:spMkLst>
        </pc:spChg>
        <pc:spChg chg="add mod">
          <ac:chgData name="권재승" userId="773a29d1-1d19-4285-a7ae-19973c008fd6" providerId="ADAL" clId="{68144C46-E195-460F-9C55-4A69E4F39E04}" dt="2020-04-24T12:03:42.288" v="734" actId="1076"/>
          <ac:spMkLst>
            <pc:docMk/>
            <pc:sldMk cId="860818056" sldId="500"/>
            <ac:spMk id="32" creationId="{7F7F94C1-F96D-4760-93F4-D94FAE3675AB}"/>
          </ac:spMkLst>
        </pc:spChg>
        <pc:spChg chg="add mod">
          <ac:chgData name="권재승" userId="773a29d1-1d19-4285-a7ae-19973c008fd6" providerId="ADAL" clId="{68144C46-E195-460F-9C55-4A69E4F39E04}" dt="2020-04-24T12:30:20.561" v="1743" actId="1036"/>
          <ac:spMkLst>
            <pc:docMk/>
            <pc:sldMk cId="860818056" sldId="500"/>
            <ac:spMk id="32" creationId="{EBA7A3C5-82F7-4CB4-807D-AC19B525D339}"/>
          </ac:spMkLst>
        </pc:spChg>
        <pc:spChg chg="mod">
          <ac:chgData name="권재승" userId="773a29d1-1d19-4285-a7ae-19973c008fd6" providerId="ADAL" clId="{68144C46-E195-460F-9C55-4A69E4F39E04}" dt="2020-04-24T11:34:01.240" v="105" actId="20577"/>
          <ac:spMkLst>
            <pc:docMk/>
            <pc:sldMk cId="860818056" sldId="500"/>
            <ac:spMk id="53" creationId="{3E0A159D-AFA4-4A57-801F-A41BC09FAA7C}"/>
          </ac:spMkLst>
        </pc:spChg>
      </pc:sldChg>
      <pc:sldChg chg="add del">
        <pc:chgData name="권재승" userId="773a29d1-1d19-4285-a7ae-19973c008fd6" providerId="ADAL" clId="{68144C46-E195-460F-9C55-4A69E4F39E04}" dt="2020-04-24T12:13:22.354" v="884" actId="47"/>
        <pc:sldMkLst>
          <pc:docMk/>
          <pc:sldMk cId="1962109926" sldId="501"/>
        </pc:sldMkLst>
      </pc:sldChg>
      <pc:sldChg chg="addSp delSp modSp mod">
        <pc:chgData name="권재승" userId="773a29d1-1d19-4285-a7ae-19973c008fd6" providerId="ADAL" clId="{68144C46-E195-460F-9C55-4A69E4F39E04}" dt="2020-04-24T13:04:16.464" v="2309" actId="20577"/>
        <pc:sldMkLst>
          <pc:docMk/>
          <pc:sldMk cId="772674646" sldId="502"/>
        </pc:sldMkLst>
        <pc:spChg chg="mod">
          <ac:chgData name="권재승" userId="773a29d1-1d19-4285-a7ae-19973c008fd6" providerId="ADAL" clId="{68144C46-E195-460F-9C55-4A69E4F39E04}" dt="2020-04-24T12:07:04.813" v="814" actId="20577"/>
          <ac:spMkLst>
            <pc:docMk/>
            <pc:sldMk cId="772674646" sldId="502"/>
            <ac:spMk id="17" creationId="{7AE391D1-3710-4364-9E7F-BEB9DDEDB814}"/>
          </ac:spMkLst>
        </pc:spChg>
        <pc:spChg chg="add del mod">
          <ac:chgData name="권재승" userId="773a29d1-1d19-4285-a7ae-19973c008fd6" providerId="ADAL" clId="{68144C46-E195-460F-9C55-4A69E4F39E04}" dt="2020-04-24T12:05:21.466" v="800" actId="478"/>
          <ac:spMkLst>
            <pc:docMk/>
            <pc:sldMk cId="772674646" sldId="502"/>
            <ac:spMk id="21" creationId="{93D312C0-345F-42B8-85C8-C74EFCCBC701}"/>
          </ac:spMkLst>
        </pc:spChg>
        <pc:spChg chg="add del mod">
          <ac:chgData name="권재승" userId="773a29d1-1d19-4285-a7ae-19973c008fd6" providerId="ADAL" clId="{68144C46-E195-460F-9C55-4A69E4F39E04}" dt="2020-04-24T12:05:21.466" v="800" actId="478"/>
          <ac:spMkLst>
            <pc:docMk/>
            <pc:sldMk cId="772674646" sldId="502"/>
            <ac:spMk id="22" creationId="{2784C72E-24D5-49AD-8859-7CD42A411975}"/>
          </ac:spMkLst>
        </pc:spChg>
        <pc:spChg chg="mod">
          <ac:chgData name="권재승" userId="773a29d1-1d19-4285-a7ae-19973c008fd6" providerId="ADAL" clId="{68144C46-E195-460F-9C55-4A69E4F39E04}" dt="2020-04-24T12:06:37.709" v="809"/>
          <ac:spMkLst>
            <pc:docMk/>
            <pc:sldMk cId="772674646" sldId="502"/>
            <ac:spMk id="24" creationId="{152DE8B9-6B21-4ACE-A7CC-855474BFCAD4}"/>
          </ac:spMkLst>
        </pc:spChg>
        <pc:spChg chg="add del mod">
          <ac:chgData name="권재승" userId="773a29d1-1d19-4285-a7ae-19973c008fd6" providerId="ADAL" clId="{68144C46-E195-460F-9C55-4A69E4F39E04}" dt="2020-04-24T12:07:51.054" v="818"/>
          <ac:spMkLst>
            <pc:docMk/>
            <pc:sldMk cId="772674646" sldId="502"/>
            <ac:spMk id="26" creationId="{DEC84E55-02D8-4E22-BB52-1D82F74F47D4}"/>
          </ac:spMkLst>
        </pc:spChg>
        <pc:spChg chg="add del mod">
          <ac:chgData name="권재승" userId="773a29d1-1d19-4285-a7ae-19973c008fd6" providerId="ADAL" clId="{68144C46-E195-460F-9C55-4A69E4F39E04}" dt="2020-04-24T12:07:30.419" v="816"/>
          <ac:spMkLst>
            <pc:docMk/>
            <pc:sldMk cId="772674646" sldId="502"/>
            <ac:spMk id="27" creationId="{A2CABC14-461E-4BFA-B807-050A6B6EEAB0}"/>
          </ac:spMkLst>
        </pc:spChg>
        <pc:spChg chg="add del mod">
          <ac:chgData name="권재승" userId="773a29d1-1d19-4285-a7ae-19973c008fd6" providerId="ADAL" clId="{68144C46-E195-460F-9C55-4A69E4F39E04}" dt="2020-04-24T12:05:21.466" v="800" actId="478"/>
          <ac:spMkLst>
            <pc:docMk/>
            <pc:sldMk cId="772674646" sldId="502"/>
            <ac:spMk id="28" creationId="{29590340-2737-4731-9916-1FAAC9CCC785}"/>
          </ac:spMkLst>
        </pc:spChg>
        <pc:spChg chg="add del mod">
          <ac:chgData name="권재승" userId="773a29d1-1d19-4285-a7ae-19973c008fd6" providerId="ADAL" clId="{68144C46-E195-460F-9C55-4A69E4F39E04}" dt="2020-04-24T12:07:41.801" v="817"/>
          <ac:spMkLst>
            <pc:docMk/>
            <pc:sldMk cId="772674646" sldId="502"/>
            <ac:spMk id="29" creationId="{FE9F75D5-B7D7-4ACA-B085-ABD436F7CF5C}"/>
          </ac:spMkLst>
        </pc:spChg>
        <pc:spChg chg="add del mod">
          <ac:chgData name="권재승" userId="773a29d1-1d19-4285-a7ae-19973c008fd6" providerId="ADAL" clId="{68144C46-E195-460F-9C55-4A69E4F39E04}" dt="2020-04-24T12:05:21.466" v="800" actId="478"/>
          <ac:spMkLst>
            <pc:docMk/>
            <pc:sldMk cId="772674646" sldId="502"/>
            <ac:spMk id="30" creationId="{AC0231F4-C4FE-4C6D-BE1D-F1CEE77A64F0}"/>
          </ac:spMkLst>
        </pc:spChg>
        <pc:spChg chg="add del mod">
          <ac:chgData name="권재승" userId="773a29d1-1d19-4285-a7ae-19973c008fd6" providerId="ADAL" clId="{68144C46-E195-460F-9C55-4A69E4F39E04}" dt="2020-04-24T12:07:28.139" v="815"/>
          <ac:spMkLst>
            <pc:docMk/>
            <pc:sldMk cId="772674646" sldId="502"/>
            <ac:spMk id="31" creationId="{1FE0A035-813F-47D4-AA25-44B4AE57F698}"/>
          </ac:spMkLst>
        </pc:spChg>
        <pc:spChg chg="mod">
          <ac:chgData name="권재승" userId="773a29d1-1d19-4285-a7ae-19973c008fd6" providerId="ADAL" clId="{68144C46-E195-460F-9C55-4A69E4F39E04}" dt="2020-04-24T13:04:16.464" v="2309" actId="20577"/>
          <ac:spMkLst>
            <pc:docMk/>
            <pc:sldMk cId="772674646" sldId="502"/>
            <ac:spMk id="32" creationId="{D9014731-AA4C-499C-A596-FD3A8FF05853}"/>
          </ac:spMkLst>
        </pc:spChg>
        <pc:spChg chg="add del mod">
          <ac:chgData name="권재승" userId="773a29d1-1d19-4285-a7ae-19973c008fd6" providerId="ADAL" clId="{68144C46-E195-460F-9C55-4A69E4F39E04}" dt="2020-04-24T12:04:18.479" v="778"/>
          <ac:spMkLst>
            <pc:docMk/>
            <pc:sldMk cId="772674646" sldId="502"/>
            <ac:spMk id="33" creationId="{66FF0BDD-A053-4B86-A51A-40509475B413}"/>
          </ac:spMkLst>
        </pc:spChg>
        <pc:spChg chg="add del mod">
          <ac:chgData name="권재승" userId="773a29d1-1d19-4285-a7ae-19973c008fd6" providerId="ADAL" clId="{68144C46-E195-460F-9C55-4A69E4F39E04}" dt="2020-04-24T12:04:18.479" v="778"/>
          <ac:spMkLst>
            <pc:docMk/>
            <pc:sldMk cId="772674646" sldId="502"/>
            <ac:spMk id="34" creationId="{EB1890CE-7A2D-4388-A82F-A4998F58D312}"/>
          </ac:spMkLst>
        </pc:spChg>
        <pc:spChg chg="mod">
          <ac:chgData name="권재승" userId="773a29d1-1d19-4285-a7ae-19973c008fd6" providerId="ADAL" clId="{68144C46-E195-460F-9C55-4A69E4F39E04}" dt="2020-04-24T11:56:34.424" v="525" actId="1076"/>
          <ac:spMkLst>
            <pc:docMk/>
            <pc:sldMk cId="772674646" sldId="502"/>
            <ac:spMk id="46" creationId="{7B5B1721-6972-4593-9F0D-90EC838D2BC4}"/>
          </ac:spMkLst>
        </pc:spChg>
        <pc:spChg chg="mod">
          <ac:chgData name="권재승" userId="773a29d1-1d19-4285-a7ae-19973c008fd6" providerId="ADAL" clId="{68144C46-E195-460F-9C55-4A69E4F39E04}" dt="2020-04-24T11:54:37.133" v="477" actId="20577"/>
          <ac:spMkLst>
            <pc:docMk/>
            <pc:sldMk cId="772674646" sldId="502"/>
            <ac:spMk id="50" creationId="{E1C556E6-FA85-48A0-B997-4B092994917E}"/>
          </ac:spMkLst>
        </pc:spChg>
        <pc:cxnChg chg="add del mod">
          <ac:chgData name="권재승" userId="773a29d1-1d19-4285-a7ae-19973c008fd6" providerId="ADAL" clId="{68144C46-E195-460F-9C55-4A69E4F39E04}" dt="2020-04-24T12:05:21.466" v="800" actId="478"/>
          <ac:cxnSpMkLst>
            <pc:docMk/>
            <pc:sldMk cId="772674646" sldId="502"/>
            <ac:cxnSpMk id="19" creationId="{342131B5-1B4A-4823-B80D-6F0243BCFA5F}"/>
          </ac:cxnSpMkLst>
        </pc:cxnChg>
      </pc:sldChg>
      <pc:sldChg chg="modSp add mod">
        <pc:chgData name="권재승" userId="773a29d1-1d19-4285-a7ae-19973c008fd6" providerId="ADAL" clId="{68144C46-E195-460F-9C55-4A69E4F39E04}" dt="2020-04-24T13:06:14.226" v="2335" actId="20577"/>
        <pc:sldMkLst>
          <pc:docMk/>
          <pc:sldMk cId="1817795844" sldId="503"/>
        </pc:sldMkLst>
        <pc:spChg chg="mod">
          <ac:chgData name="권재승" userId="773a29d1-1d19-4285-a7ae-19973c008fd6" providerId="ADAL" clId="{68144C46-E195-460F-9C55-4A69E4F39E04}" dt="2020-04-24T13:06:14.226" v="2335" actId="20577"/>
          <ac:spMkLst>
            <pc:docMk/>
            <pc:sldMk cId="1817795844" sldId="503"/>
            <ac:spMk id="32" creationId="{D9014731-AA4C-499C-A596-FD3A8FF05853}"/>
          </ac:spMkLst>
        </pc:spChg>
      </pc:sldChg>
      <pc:sldChg chg="del">
        <pc:chgData name="권재승" userId="773a29d1-1d19-4285-a7ae-19973c008fd6" providerId="ADAL" clId="{68144C46-E195-460F-9C55-4A69E4F39E04}" dt="2020-04-24T12:01:06.866" v="568" actId="47"/>
        <pc:sldMkLst>
          <pc:docMk/>
          <pc:sldMk cId="3761482497" sldId="504"/>
        </pc:sldMkLst>
      </pc:sldChg>
      <pc:sldChg chg="modSp del mod">
        <pc:chgData name="권재승" userId="773a29d1-1d19-4285-a7ae-19973c008fd6" providerId="ADAL" clId="{68144C46-E195-460F-9C55-4A69E4F39E04}" dt="2020-04-24T12:01:06.866" v="568" actId="47"/>
        <pc:sldMkLst>
          <pc:docMk/>
          <pc:sldMk cId="709733785" sldId="506"/>
        </pc:sldMkLst>
        <pc:spChg chg="mod">
          <ac:chgData name="권재승" userId="773a29d1-1d19-4285-a7ae-19973c008fd6" providerId="ADAL" clId="{68144C46-E195-460F-9C55-4A69E4F39E04}" dt="2020-04-24T12:00:30.486" v="563" actId="207"/>
          <ac:spMkLst>
            <pc:docMk/>
            <pc:sldMk cId="709733785" sldId="506"/>
            <ac:spMk id="26" creationId="{DEC84E55-02D8-4E22-BB52-1D82F74F47D4}"/>
          </ac:spMkLst>
        </pc:spChg>
        <pc:spChg chg="mod">
          <ac:chgData name="권재승" userId="773a29d1-1d19-4285-a7ae-19973c008fd6" providerId="ADAL" clId="{68144C46-E195-460F-9C55-4A69E4F39E04}" dt="2020-04-24T12:00:20.446" v="560" actId="207"/>
          <ac:spMkLst>
            <pc:docMk/>
            <pc:sldMk cId="709733785" sldId="506"/>
            <ac:spMk id="29" creationId="{FE9F75D5-B7D7-4ACA-B085-ABD436F7CF5C}"/>
          </ac:spMkLst>
        </pc:spChg>
      </pc:sldChg>
      <pc:sldChg chg="del">
        <pc:chgData name="권재승" userId="773a29d1-1d19-4285-a7ae-19973c008fd6" providerId="ADAL" clId="{68144C46-E195-460F-9C55-4A69E4F39E04}" dt="2020-04-24T12:01:06.866" v="568" actId="47"/>
        <pc:sldMkLst>
          <pc:docMk/>
          <pc:sldMk cId="2261604457" sldId="507"/>
        </pc:sldMkLst>
      </pc:sldChg>
      <pc:sldChg chg="del">
        <pc:chgData name="권재승" userId="773a29d1-1d19-4285-a7ae-19973c008fd6" providerId="ADAL" clId="{68144C46-E195-460F-9C55-4A69E4F39E04}" dt="2020-04-24T12:01:06.866" v="568" actId="47"/>
        <pc:sldMkLst>
          <pc:docMk/>
          <pc:sldMk cId="2332367668" sldId="508"/>
        </pc:sldMkLst>
      </pc:sldChg>
      <pc:sldChg chg="del">
        <pc:chgData name="권재승" userId="773a29d1-1d19-4285-a7ae-19973c008fd6" providerId="ADAL" clId="{68144C46-E195-460F-9C55-4A69E4F39E04}" dt="2020-04-24T12:01:06.866" v="568" actId="47"/>
        <pc:sldMkLst>
          <pc:docMk/>
          <pc:sldMk cId="3616233724" sldId="509"/>
        </pc:sldMkLst>
      </pc:sldChg>
      <pc:sldChg chg="del">
        <pc:chgData name="권재승" userId="773a29d1-1d19-4285-a7ae-19973c008fd6" providerId="ADAL" clId="{68144C46-E195-460F-9C55-4A69E4F39E04}" dt="2020-04-24T12:01:06.866" v="568" actId="47"/>
        <pc:sldMkLst>
          <pc:docMk/>
          <pc:sldMk cId="3573209522" sldId="510"/>
        </pc:sldMkLst>
      </pc:sldChg>
      <pc:sldChg chg="addSp delSp modSp add del mod">
        <pc:chgData name="권재승" userId="773a29d1-1d19-4285-a7ae-19973c008fd6" providerId="ADAL" clId="{68144C46-E195-460F-9C55-4A69E4F39E04}" dt="2020-04-24T12:08:09.445" v="824" actId="47"/>
        <pc:sldMkLst>
          <pc:docMk/>
          <pc:sldMk cId="62238714" sldId="511"/>
        </pc:sldMkLst>
        <pc:spChg chg="del mod">
          <ac:chgData name="권재승" userId="773a29d1-1d19-4285-a7ae-19973c008fd6" providerId="ADAL" clId="{68144C46-E195-460F-9C55-4A69E4F39E04}" dt="2020-04-24T11:58:06.291" v="535" actId="478"/>
          <ac:spMkLst>
            <pc:docMk/>
            <pc:sldMk cId="62238714" sldId="511"/>
            <ac:spMk id="17" creationId="{7AE391D1-3710-4364-9E7F-BEB9DDEDB814}"/>
          </ac:spMkLst>
        </pc:spChg>
        <pc:spChg chg="mod">
          <ac:chgData name="권재승" userId="773a29d1-1d19-4285-a7ae-19973c008fd6" providerId="ADAL" clId="{68144C46-E195-460F-9C55-4A69E4F39E04}" dt="2020-04-24T12:01:53.720" v="569" actId="207"/>
          <ac:spMkLst>
            <pc:docMk/>
            <pc:sldMk cId="62238714" sldId="511"/>
            <ac:spMk id="29" creationId="{FE9F75D5-B7D7-4ACA-B085-ABD436F7CF5C}"/>
          </ac:spMkLst>
        </pc:spChg>
        <pc:spChg chg="add mod">
          <ac:chgData name="권재승" userId="773a29d1-1d19-4285-a7ae-19973c008fd6" providerId="ADAL" clId="{68144C46-E195-460F-9C55-4A69E4F39E04}" dt="2020-04-24T11:58:30.897" v="550" actId="1038"/>
          <ac:spMkLst>
            <pc:docMk/>
            <pc:sldMk cId="62238714" sldId="511"/>
            <ac:spMk id="33" creationId="{E036C1F5-8E69-474E-9CC5-AE7A43B2B32E}"/>
          </ac:spMkLst>
        </pc:spChg>
        <pc:picChg chg="add mod">
          <ac:chgData name="권재승" userId="773a29d1-1d19-4285-a7ae-19973c008fd6" providerId="ADAL" clId="{68144C46-E195-460F-9C55-4A69E4F39E04}" dt="2020-04-24T11:58:30.897" v="550" actId="1038"/>
          <ac:picMkLst>
            <pc:docMk/>
            <pc:sldMk cId="62238714" sldId="511"/>
            <ac:picMk id="34" creationId="{21C1C98A-B770-4FA1-85E7-BDE38BE062E4}"/>
          </ac:picMkLst>
        </pc:picChg>
      </pc:sldChg>
      <pc:sldChg chg="modSp add mod">
        <pc:chgData name="권재승" userId="773a29d1-1d19-4285-a7ae-19973c008fd6" providerId="ADAL" clId="{68144C46-E195-460F-9C55-4A69E4F39E04}" dt="2020-04-24T13:06:04.222" v="2329" actId="20577"/>
        <pc:sldMkLst>
          <pc:docMk/>
          <pc:sldMk cId="3298547065" sldId="511"/>
        </pc:sldMkLst>
        <pc:spChg chg="mod">
          <ac:chgData name="권재승" userId="773a29d1-1d19-4285-a7ae-19973c008fd6" providerId="ADAL" clId="{68144C46-E195-460F-9C55-4A69E4F39E04}" dt="2020-04-24T13:06:04.222" v="2329" actId="20577"/>
          <ac:spMkLst>
            <pc:docMk/>
            <pc:sldMk cId="3298547065" sldId="511"/>
            <ac:spMk id="47" creationId="{D4CA34B5-A700-40AE-AFE1-5F8D7B9A5F73}"/>
          </ac:spMkLst>
        </pc:spChg>
      </pc:sldChg>
      <pc:sldChg chg="modSp add del">
        <pc:chgData name="권재승" userId="773a29d1-1d19-4285-a7ae-19973c008fd6" providerId="ADAL" clId="{68144C46-E195-460F-9C55-4A69E4F39E04}" dt="2020-04-24T11:58:36.931" v="552" actId="47"/>
        <pc:sldMkLst>
          <pc:docMk/>
          <pc:sldMk cId="2094219169" sldId="512"/>
        </pc:sldMkLst>
        <pc:spChg chg="mod">
          <ac:chgData name="권재승" userId="773a29d1-1d19-4285-a7ae-19973c008fd6" providerId="ADAL" clId="{68144C46-E195-460F-9C55-4A69E4F39E04}" dt="2020-04-24T11:58:18.841" v="538"/>
          <ac:spMkLst>
            <pc:docMk/>
            <pc:sldMk cId="2094219169" sldId="512"/>
            <ac:spMk id="33" creationId="{E036C1F5-8E69-474E-9CC5-AE7A43B2B32E}"/>
          </ac:spMkLst>
        </pc:spChg>
      </pc:sldChg>
      <pc:sldChg chg="modSp add mod">
        <pc:chgData name="권재승" userId="773a29d1-1d19-4285-a7ae-19973c008fd6" providerId="ADAL" clId="{68144C46-E195-460F-9C55-4A69E4F39E04}" dt="2020-04-24T13:06:01.119" v="2327" actId="20577"/>
        <pc:sldMkLst>
          <pc:docMk/>
          <pc:sldMk cId="4174488217" sldId="512"/>
        </pc:sldMkLst>
        <pc:spChg chg="mod">
          <ac:chgData name="권재승" userId="773a29d1-1d19-4285-a7ae-19973c008fd6" providerId="ADAL" clId="{68144C46-E195-460F-9C55-4A69E4F39E04}" dt="2020-04-24T13:06:01.119" v="2327" actId="20577"/>
          <ac:spMkLst>
            <pc:docMk/>
            <pc:sldMk cId="4174488217" sldId="512"/>
            <ac:spMk id="47" creationId="{D4CA34B5-A700-40AE-AFE1-5F8D7B9A5F73}"/>
          </ac:spMkLst>
        </pc:spChg>
      </pc:sldChg>
      <pc:sldChg chg="modSp add del mod">
        <pc:chgData name="권재승" userId="773a29d1-1d19-4285-a7ae-19973c008fd6" providerId="ADAL" clId="{68144C46-E195-460F-9C55-4A69E4F39E04}" dt="2020-04-24T12:08:09.445" v="824" actId="47"/>
        <pc:sldMkLst>
          <pc:docMk/>
          <pc:sldMk cId="1526468855" sldId="513"/>
        </pc:sldMkLst>
        <pc:spChg chg="mod">
          <ac:chgData name="권재승" userId="773a29d1-1d19-4285-a7ae-19973c008fd6" providerId="ADAL" clId="{68144C46-E195-460F-9C55-4A69E4F39E04}" dt="2020-04-24T11:58:41.423" v="557" actId="20577"/>
          <ac:spMkLst>
            <pc:docMk/>
            <pc:sldMk cId="1526468855" sldId="513"/>
            <ac:spMk id="33" creationId="{E036C1F5-8E69-474E-9CC5-AE7A43B2B32E}"/>
          </ac:spMkLst>
        </pc:spChg>
      </pc:sldChg>
      <pc:sldChg chg="modSp add mod">
        <pc:chgData name="권재승" userId="773a29d1-1d19-4285-a7ae-19973c008fd6" providerId="ADAL" clId="{68144C46-E195-460F-9C55-4A69E4F39E04}" dt="2020-04-24T13:05:56.596" v="2325" actId="20577"/>
        <pc:sldMkLst>
          <pc:docMk/>
          <pc:sldMk cId="2498036336" sldId="513"/>
        </pc:sldMkLst>
        <pc:spChg chg="mod">
          <ac:chgData name="권재승" userId="773a29d1-1d19-4285-a7ae-19973c008fd6" providerId="ADAL" clId="{68144C46-E195-460F-9C55-4A69E4F39E04}" dt="2020-04-24T13:05:56.596" v="2325" actId="20577"/>
          <ac:spMkLst>
            <pc:docMk/>
            <pc:sldMk cId="2498036336" sldId="513"/>
            <ac:spMk id="47" creationId="{D4CA34B5-A700-40AE-AFE1-5F8D7B9A5F73}"/>
          </ac:spMkLst>
        </pc:spChg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121385135" sldId="514"/>
        </pc:sldMkLst>
      </pc:sldChg>
      <pc:sldChg chg="modSp add mod">
        <pc:chgData name="권재승" userId="773a29d1-1d19-4285-a7ae-19973c008fd6" providerId="ADAL" clId="{68144C46-E195-460F-9C55-4A69E4F39E04}" dt="2020-04-24T13:04:35.161" v="2323" actId="20577"/>
        <pc:sldMkLst>
          <pc:docMk/>
          <pc:sldMk cId="196462731" sldId="514"/>
        </pc:sldMkLst>
        <pc:spChg chg="mod">
          <ac:chgData name="권재승" userId="773a29d1-1d19-4285-a7ae-19973c008fd6" providerId="ADAL" clId="{68144C46-E195-460F-9C55-4A69E4F39E04}" dt="2020-04-24T13:04:35.161" v="2323" actId="20577"/>
          <ac:spMkLst>
            <pc:docMk/>
            <pc:sldMk cId="196462731" sldId="514"/>
            <ac:spMk id="47" creationId="{D4CA34B5-A700-40AE-AFE1-5F8D7B9A5F73}"/>
          </ac:spMkLst>
        </pc:spChg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165819915" sldId="515"/>
        </pc:sldMkLst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3118222787" sldId="516"/>
        </pc:sldMkLst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1503353007" sldId="517"/>
        </pc:sldMkLst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1903727653" sldId="518"/>
        </pc:sldMkLst>
      </pc:sldChg>
      <pc:sldChg chg="add del">
        <pc:chgData name="권재승" userId="773a29d1-1d19-4285-a7ae-19973c008fd6" providerId="ADAL" clId="{68144C46-E195-460F-9C55-4A69E4F39E04}" dt="2020-04-24T12:08:09.445" v="824" actId="47"/>
        <pc:sldMkLst>
          <pc:docMk/>
          <pc:sldMk cId="1238761132" sldId="519"/>
        </pc:sldMkLst>
      </pc:sldChg>
      <pc:sldChg chg="addSp delSp modSp add mod">
        <pc:chgData name="권재승" userId="773a29d1-1d19-4285-a7ae-19973c008fd6" providerId="ADAL" clId="{68144C46-E195-460F-9C55-4A69E4F39E04}" dt="2020-04-24T13:04:14.076" v="2307" actId="20577"/>
        <pc:sldMkLst>
          <pc:docMk/>
          <pc:sldMk cId="1295984125" sldId="520"/>
        </pc:sldMkLst>
        <pc:spChg chg="add mod">
          <ac:chgData name="권재승" userId="773a29d1-1d19-4285-a7ae-19973c008fd6" providerId="ADAL" clId="{68144C46-E195-460F-9C55-4A69E4F39E04}" dt="2020-04-24T12:16:30.241" v="937" actId="13822"/>
          <ac:spMkLst>
            <pc:docMk/>
            <pc:sldMk cId="1295984125" sldId="520"/>
            <ac:spMk id="6" creationId="{367CD63C-D184-46C6-931D-7AB15AA50E06}"/>
          </ac:spMkLst>
        </pc:spChg>
        <pc:spChg chg="del">
          <ac:chgData name="권재승" userId="773a29d1-1d19-4285-a7ae-19973c008fd6" providerId="ADAL" clId="{68144C46-E195-460F-9C55-4A69E4F39E04}" dt="2020-04-24T12:08:03.845" v="822" actId="478"/>
          <ac:spMkLst>
            <pc:docMk/>
            <pc:sldMk cId="1295984125" sldId="520"/>
            <ac:spMk id="17" creationId="{7AE391D1-3710-4364-9E7F-BEB9DDEDB814}"/>
          </ac:spMkLst>
        </pc:spChg>
        <pc:spChg chg="mod">
          <ac:chgData name="권재승" userId="773a29d1-1d19-4285-a7ae-19973c008fd6" providerId="ADAL" clId="{68144C46-E195-460F-9C55-4A69E4F39E04}" dt="2020-04-24T12:08:40.833" v="840" actId="207"/>
          <ac:spMkLst>
            <pc:docMk/>
            <pc:sldMk cId="1295984125" sldId="520"/>
            <ac:spMk id="29" creationId="{FE9F75D5-B7D7-4ACA-B085-ABD436F7CF5C}"/>
          </ac:spMkLst>
        </pc:spChg>
        <pc:spChg chg="mod">
          <ac:chgData name="권재승" userId="773a29d1-1d19-4285-a7ae-19973c008fd6" providerId="ADAL" clId="{68144C46-E195-460F-9C55-4A69E4F39E04}" dt="2020-04-24T13:04:14.076" v="2307" actId="20577"/>
          <ac:spMkLst>
            <pc:docMk/>
            <pc:sldMk cId="1295984125" sldId="520"/>
            <ac:spMk id="32" creationId="{D9014731-AA4C-499C-A596-FD3A8FF05853}"/>
          </ac:spMkLst>
        </pc:spChg>
        <pc:spChg chg="add mod">
          <ac:chgData name="권재승" userId="773a29d1-1d19-4285-a7ae-19973c008fd6" providerId="ADAL" clId="{68144C46-E195-460F-9C55-4A69E4F39E04}" dt="2020-04-24T12:16:37.628" v="938" actId="14100"/>
          <ac:spMkLst>
            <pc:docMk/>
            <pc:sldMk cId="1295984125" sldId="520"/>
            <ac:spMk id="33" creationId="{56E047B0-833D-419B-BC43-BF7EF087C8A3}"/>
          </ac:spMkLst>
        </pc:spChg>
        <pc:spChg chg="add mod">
          <ac:chgData name="권재승" userId="773a29d1-1d19-4285-a7ae-19973c008fd6" providerId="ADAL" clId="{68144C46-E195-460F-9C55-4A69E4F39E04}" dt="2020-04-24T12:16:44.841" v="945" actId="20577"/>
          <ac:spMkLst>
            <pc:docMk/>
            <pc:sldMk cId="1295984125" sldId="520"/>
            <ac:spMk id="36" creationId="{3AC39B75-2E21-480F-B4B0-4CF12D6DFAEB}"/>
          </ac:spMkLst>
        </pc:spChg>
        <pc:spChg chg="add del mod">
          <ac:chgData name="권재승" userId="773a29d1-1d19-4285-a7ae-19973c008fd6" providerId="ADAL" clId="{68144C46-E195-460F-9C55-4A69E4F39E04}" dt="2020-04-24T12:16:16.626" v="929" actId="1076"/>
          <ac:spMkLst>
            <pc:docMk/>
            <pc:sldMk cId="1295984125" sldId="520"/>
            <ac:spMk id="46" creationId="{7B5B1721-6972-4593-9F0D-90EC838D2BC4}"/>
          </ac:spMkLst>
        </pc:spChg>
        <pc:picChg chg="add mod ord modCrop">
          <ac:chgData name="권재승" userId="773a29d1-1d19-4285-a7ae-19973c008fd6" providerId="ADAL" clId="{68144C46-E195-460F-9C55-4A69E4F39E04}" dt="2020-04-24T12:14:24.943" v="920" actId="1037"/>
          <ac:picMkLst>
            <pc:docMk/>
            <pc:sldMk cId="1295984125" sldId="520"/>
            <ac:picMk id="2" creationId="{68023D55-6527-400D-8671-F593DD92152D}"/>
          </ac:picMkLst>
        </pc:picChg>
        <pc:picChg chg="add mod">
          <ac:chgData name="권재승" userId="773a29d1-1d19-4285-a7ae-19973c008fd6" providerId="ADAL" clId="{68144C46-E195-460F-9C55-4A69E4F39E04}" dt="2020-04-24T12:15:35.956" v="925" actId="14100"/>
          <ac:picMkLst>
            <pc:docMk/>
            <pc:sldMk cId="1295984125" sldId="520"/>
            <ac:picMk id="3" creationId="{B3C8E80A-DA5D-4F77-BD81-86F18EC637F9}"/>
          </ac:picMkLst>
        </pc:picChg>
        <pc:picChg chg="add mod">
          <ac:chgData name="권재승" userId="773a29d1-1d19-4285-a7ae-19973c008fd6" providerId="ADAL" clId="{68144C46-E195-460F-9C55-4A69E4F39E04}" dt="2020-04-24T12:16:09.490" v="926" actId="1076"/>
          <ac:picMkLst>
            <pc:docMk/>
            <pc:sldMk cId="1295984125" sldId="520"/>
            <ac:picMk id="4" creationId="{205A7F29-876E-4444-A388-2BADF77AA7AB}"/>
          </ac:picMkLst>
        </pc:picChg>
        <pc:picChg chg="add del">
          <ac:chgData name="권재승" userId="773a29d1-1d19-4285-a7ae-19973c008fd6" providerId="ADAL" clId="{68144C46-E195-460F-9C55-4A69E4F39E04}" dt="2020-04-24T12:08:42.609" v="841" actId="478"/>
          <ac:picMkLst>
            <pc:docMk/>
            <pc:sldMk cId="1295984125" sldId="520"/>
            <ac:picMk id="34" creationId="{41908B09-DB5E-45D4-9CF5-05198DBFBAF1}"/>
          </ac:picMkLst>
        </pc:picChg>
        <pc:picChg chg="add del">
          <ac:chgData name="권재승" userId="773a29d1-1d19-4285-a7ae-19973c008fd6" providerId="ADAL" clId="{68144C46-E195-460F-9C55-4A69E4F39E04}" dt="2020-04-24T12:09:09.634" v="843"/>
          <ac:picMkLst>
            <pc:docMk/>
            <pc:sldMk cId="1295984125" sldId="520"/>
            <ac:picMk id="35" creationId="{6F455325-F3F2-417F-A663-8A6CBBC77550}"/>
          </ac:picMkLst>
        </pc:picChg>
      </pc:sldChg>
      <pc:sldChg chg="addSp delSp modSp add mod">
        <pc:chgData name="권재승" userId="773a29d1-1d19-4285-a7ae-19973c008fd6" providerId="ADAL" clId="{68144C46-E195-460F-9C55-4A69E4F39E04}" dt="2020-04-24T13:04:11.397" v="2305" actId="20577"/>
        <pc:sldMkLst>
          <pc:docMk/>
          <pc:sldMk cId="3048544890" sldId="521"/>
        </pc:sldMkLst>
        <pc:spChg chg="mod">
          <ac:chgData name="권재승" userId="773a29d1-1d19-4285-a7ae-19973c008fd6" providerId="ADAL" clId="{68144C46-E195-460F-9C55-4A69E4F39E04}" dt="2020-04-24T12:17:06.014" v="946" actId="207"/>
          <ac:spMkLst>
            <pc:docMk/>
            <pc:sldMk cId="3048544890" sldId="521"/>
            <ac:spMk id="26" creationId="{DEC84E55-02D8-4E22-BB52-1D82F74F47D4}"/>
          </ac:spMkLst>
        </pc:spChg>
        <pc:spChg chg="mod">
          <ac:chgData name="권재승" userId="773a29d1-1d19-4285-a7ae-19973c008fd6" providerId="ADAL" clId="{68144C46-E195-460F-9C55-4A69E4F39E04}" dt="2020-04-24T13:04:11.397" v="2305" actId="20577"/>
          <ac:spMkLst>
            <pc:docMk/>
            <pc:sldMk cId="3048544890" sldId="521"/>
            <ac:spMk id="32" creationId="{D9014731-AA4C-499C-A596-FD3A8FF05853}"/>
          </ac:spMkLst>
        </pc:spChg>
        <pc:spChg chg="del mod">
          <ac:chgData name="권재승" userId="773a29d1-1d19-4285-a7ae-19973c008fd6" providerId="ADAL" clId="{68144C46-E195-460F-9C55-4A69E4F39E04}" dt="2020-04-24T12:17:09.511" v="948" actId="478"/>
          <ac:spMkLst>
            <pc:docMk/>
            <pc:sldMk cId="3048544890" sldId="521"/>
            <ac:spMk id="33" creationId="{56E047B0-833D-419B-BC43-BF7EF087C8A3}"/>
          </ac:spMkLst>
        </pc:spChg>
        <pc:spChg chg="add mod">
          <ac:chgData name="권재승" userId="773a29d1-1d19-4285-a7ae-19973c008fd6" providerId="ADAL" clId="{68144C46-E195-460F-9C55-4A69E4F39E04}" dt="2020-04-24T12:19:01.650" v="1046"/>
          <ac:spMkLst>
            <pc:docMk/>
            <pc:sldMk cId="3048544890" sldId="521"/>
            <ac:spMk id="35" creationId="{C703C95F-C776-467C-861C-CDE5E3E2173D}"/>
          </ac:spMkLst>
        </pc:spChg>
        <pc:picChg chg="add mod">
          <ac:chgData name="권재승" userId="773a29d1-1d19-4285-a7ae-19973c008fd6" providerId="ADAL" clId="{68144C46-E195-460F-9C55-4A69E4F39E04}" dt="2020-04-24T12:18:36.926" v="956" actId="1076"/>
          <ac:picMkLst>
            <pc:docMk/>
            <pc:sldMk cId="3048544890" sldId="521"/>
            <ac:picMk id="3" creationId="{5FEDECC4-5403-46D9-A6E2-D5EBFDE15AF1}"/>
          </ac:picMkLst>
        </pc:picChg>
        <pc:picChg chg="del">
          <ac:chgData name="권재승" userId="773a29d1-1d19-4285-a7ae-19973c008fd6" providerId="ADAL" clId="{68144C46-E195-460F-9C55-4A69E4F39E04}" dt="2020-04-24T12:17:07.225" v="947" actId="478"/>
          <ac:picMkLst>
            <pc:docMk/>
            <pc:sldMk cId="3048544890" sldId="521"/>
            <ac:picMk id="34" creationId="{41908B09-DB5E-45D4-9CF5-05198DBFBAF1}"/>
          </ac:picMkLst>
        </pc:picChg>
      </pc:sldChg>
      <pc:sldChg chg="addSp delSp modSp add mod">
        <pc:chgData name="권재승" userId="773a29d1-1d19-4285-a7ae-19973c008fd6" providerId="ADAL" clId="{68144C46-E195-460F-9C55-4A69E4F39E04}" dt="2020-04-24T13:04:08.514" v="2303" actId="20577"/>
        <pc:sldMkLst>
          <pc:docMk/>
          <pc:sldMk cId="1471293370" sldId="522"/>
        </pc:sldMkLst>
        <pc:spChg chg="mod">
          <ac:chgData name="권재승" userId="773a29d1-1d19-4285-a7ae-19973c008fd6" providerId="ADAL" clId="{68144C46-E195-460F-9C55-4A69E4F39E04}" dt="2020-04-24T12:19:12.021" v="1048" actId="207"/>
          <ac:spMkLst>
            <pc:docMk/>
            <pc:sldMk cId="1471293370" sldId="522"/>
            <ac:spMk id="27" creationId="{A2CABC14-461E-4BFA-B807-050A6B6EEAB0}"/>
          </ac:spMkLst>
        </pc:spChg>
        <pc:spChg chg="mod">
          <ac:chgData name="권재승" userId="773a29d1-1d19-4285-a7ae-19973c008fd6" providerId="ADAL" clId="{68144C46-E195-460F-9C55-4A69E4F39E04}" dt="2020-04-24T13:04:08.514" v="2303" actId="20577"/>
          <ac:spMkLst>
            <pc:docMk/>
            <pc:sldMk cId="1471293370" sldId="522"/>
            <ac:spMk id="32" creationId="{D9014731-AA4C-499C-A596-FD3A8FF05853}"/>
          </ac:spMkLst>
        </pc:spChg>
        <pc:spChg chg="mod">
          <ac:chgData name="권재승" userId="773a29d1-1d19-4285-a7ae-19973c008fd6" providerId="ADAL" clId="{68144C46-E195-460F-9C55-4A69E4F39E04}" dt="2020-04-24T12:21:37.435" v="1095" actId="14100"/>
          <ac:spMkLst>
            <pc:docMk/>
            <pc:sldMk cId="1471293370" sldId="522"/>
            <ac:spMk id="33" creationId="{56E047B0-833D-419B-BC43-BF7EF087C8A3}"/>
          </ac:spMkLst>
        </pc:spChg>
        <pc:spChg chg="add mod">
          <ac:chgData name="권재승" userId="773a29d1-1d19-4285-a7ae-19973c008fd6" providerId="ADAL" clId="{68144C46-E195-460F-9C55-4A69E4F39E04}" dt="2020-04-24T12:24:20.291" v="1358" actId="1076"/>
          <ac:spMkLst>
            <pc:docMk/>
            <pc:sldMk cId="1471293370" sldId="522"/>
            <ac:spMk id="35" creationId="{8FED36B1-59AA-4AFA-825D-17821E7EF5C7}"/>
          </ac:spMkLst>
        </pc:spChg>
        <pc:picChg chg="add mod">
          <ac:chgData name="권재승" userId="773a29d1-1d19-4285-a7ae-19973c008fd6" providerId="ADAL" clId="{68144C46-E195-460F-9C55-4A69E4F39E04}" dt="2020-04-24T12:24:14.086" v="1356" actId="1076"/>
          <ac:picMkLst>
            <pc:docMk/>
            <pc:sldMk cId="1471293370" sldId="522"/>
            <ac:picMk id="2" creationId="{28C7D0F2-89C1-41D4-BB29-632F0D2D68A0}"/>
          </ac:picMkLst>
        </pc:picChg>
        <pc:picChg chg="del">
          <ac:chgData name="권재승" userId="773a29d1-1d19-4285-a7ae-19973c008fd6" providerId="ADAL" clId="{68144C46-E195-460F-9C55-4A69E4F39E04}" dt="2020-04-24T12:19:05.605" v="1047" actId="478"/>
          <ac:picMkLst>
            <pc:docMk/>
            <pc:sldMk cId="1471293370" sldId="522"/>
            <ac:picMk id="34" creationId="{41908B09-DB5E-45D4-9CF5-05198DBFBAF1}"/>
          </ac:picMkLst>
        </pc:picChg>
        <pc:picChg chg="add mod">
          <ac:chgData name="권재승" userId="773a29d1-1d19-4285-a7ae-19973c008fd6" providerId="ADAL" clId="{68144C46-E195-460F-9C55-4A69E4F39E04}" dt="2020-04-24T12:21:45.443" v="1098" actId="1076"/>
          <ac:picMkLst>
            <pc:docMk/>
            <pc:sldMk cId="1471293370" sldId="522"/>
            <ac:picMk id="1026" creationId="{2A054B86-FF76-48B5-BFC2-86F5F8BA589B}"/>
          </ac:picMkLst>
        </pc:picChg>
      </pc:sldChg>
      <pc:sldChg chg="addSp delSp modSp add del mod">
        <pc:chgData name="권재승" userId="773a29d1-1d19-4285-a7ae-19973c008fd6" providerId="ADAL" clId="{68144C46-E195-460F-9C55-4A69E4F39E04}" dt="2020-04-24T12:50:57.625" v="2279" actId="47"/>
        <pc:sldMkLst>
          <pc:docMk/>
          <pc:sldMk cId="4107812793" sldId="523"/>
        </pc:sldMkLst>
        <pc:spChg chg="add del">
          <ac:chgData name="권재승" userId="773a29d1-1d19-4285-a7ae-19973c008fd6" providerId="ADAL" clId="{68144C46-E195-460F-9C55-4A69E4F39E04}" dt="2020-04-24T12:25:55.817" v="1362"/>
          <ac:spMkLst>
            <pc:docMk/>
            <pc:sldMk cId="4107812793" sldId="523"/>
            <ac:spMk id="2" creationId="{F8FFCD92-8825-4F41-9BDF-012DB6E8FE82}"/>
          </ac:spMkLst>
        </pc:spChg>
        <pc:spChg chg="mod">
          <ac:chgData name="권재승" userId="773a29d1-1d19-4285-a7ae-19973c008fd6" providerId="ADAL" clId="{68144C46-E195-460F-9C55-4A69E4F39E04}" dt="2020-04-24T12:29:59.529" v="1708"/>
          <ac:spMkLst>
            <pc:docMk/>
            <pc:sldMk cId="4107812793" sldId="523"/>
            <ac:spMk id="24" creationId="{152DE8B9-6B21-4ACE-A7CC-855474BFCAD4}"/>
          </ac:spMkLst>
        </pc:spChg>
        <pc:spChg chg="mod">
          <ac:chgData name="권재승" userId="773a29d1-1d19-4285-a7ae-19973c008fd6" providerId="ADAL" clId="{68144C46-E195-460F-9C55-4A69E4F39E04}" dt="2020-04-24T12:24:35.436" v="1359" actId="207"/>
          <ac:spMkLst>
            <pc:docMk/>
            <pc:sldMk cId="4107812793" sldId="523"/>
            <ac:spMk id="31" creationId="{1FE0A035-813F-47D4-AA25-44B4AE57F698}"/>
          </ac:spMkLst>
        </pc:spChg>
        <pc:spChg chg="mod">
          <ac:chgData name="권재승" userId="773a29d1-1d19-4285-a7ae-19973c008fd6" providerId="ADAL" clId="{68144C46-E195-460F-9C55-4A69E4F39E04}" dt="2020-04-24T12:27:50.849" v="1636" actId="5793"/>
          <ac:spMkLst>
            <pc:docMk/>
            <pc:sldMk cId="4107812793" sldId="523"/>
            <ac:spMk id="33" creationId="{56E047B0-833D-419B-BC43-BF7EF087C8A3}"/>
          </ac:spMkLst>
        </pc:spChg>
        <pc:picChg chg="add mod">
          <ac:chgData name="권재승" userId="773a29d1-1d19-4285-a7ae-19973c008fd6" providerId="ADAL" clId="{68144C46-E195-460F-9C55-4A69E4F39E04}" dt="2020-04-24T12:27:48.187" v="1631" actId="1076"/>
          <ac:picMkLst>
            <pc:docMk/>
            <pc:sldMk cId="4107812793" sldId="523"/>
            <ac:picMk id="3" creationId="{093DF441-D228-4873-BDA7-8328670EBB80}"/>
          </ac:picMkLst>
        </pc:picChg>
        <pc:picChg chg="del">
          <ac:chgData name="권재승" userId="773a29d1-1d19-4285-a7ae-19973c008fd6" providerId="ADAL" clId="{68144C46-E195-460F-9C55-4A69E4F39E04}" dt="2020-04-24T12:25:54.334" v="1360" actId="478"/>
          <ac:picMkLst>
            <pc:docMk/>
            <pc:sldMk cId="4107812793" sldId="523"/>
            <ac:picMk id="34" creationId="{41908B09-DB5E-45D4-9CF5-05198DBFBAF1}"/>
          </ac:picMkLst>
        </pc:picChg>
      </pc:sldChg>
      <pc:sldChg chg="add del">
        <pc:chgData name="권재승" userId="773a29d1-1d19-4285-a7ae-19973c008fd6" providerId="ADAL" clId="{68144C46-E195-460F-9C55-4A69E4F39E04}" dt="2020-04-24T12:28:23.918" v="1637" actId="47"/>
        <pc:sldMkLst>
          <pc:docMk/>
          <pc:sldMk cId="1167628933" sldId="524"/>
        </pc:sldMkLst>
      </pc:sldChg>
      <pc:sldChg chg="add del">
        <pc:chgData name="권재승" userId="773a29d1-1d19-4285-a7ae-19973c008fd6" providerId="ADAL" clId="{68144C46-E195-460F-9C55-4A69E4F39E04}" dt="2020-04-24T12:28:23.918" v="1637" actId="47"/>
        <pc:sldMkLst>
          <pc:docMk/>
          <pc:sldMk cId="1068314035" sldId="525"/>
        </pc:sldMkLst>
      </pc:sldChg>
      <pc:sldChg chg="add del">
        <pc:chgData name="권재승" userId="773a29d1-1d19-4285-a7ae-19973c008fd6" providerId="ADAL" clId="{68144C46-E195-460F-9C55-4A69E4F39E04}" dt="2020-04-24T12:28:23.918" v="1637" actId="47"/>
        <pc:sldMkLst>
          <pc:docMk/>
          <pc:sldMk cId="383333956" sldId="526"/>
        </pc:sldMkLst>
      </pc:sldChg>
      <pc:sldChg chg="add del">
        <pc:chgData name="권재승" userId="773a29d1-1d19-4285-a7ae-19973c008fd6" providerId="ADAL" clId="{68144C46-E195-460F-9C55-4A69E4F39E04}" dt="2020-04-24T12:28:23.918" v="1637" actId="47"/>
        <pc:sldMkLst>
          <pc:docMk/>
          <pc:sldMk cId="638528781" sldId="527"/>
        </pc:sldMkLst>
      </pc:sldChg>
      <pc:sldChg chg="modSp add del">
        <pc:chgData name="권재승" userId="773a29d1-1d19-4285-a7ae-19973c008fd6" providerId="ADAL" clId="{68144C46-E195-460F-9C55-4A69E4F39E04}" dt="2020-04-24T12:28:23.918" v="1637" actId="47"/>
        <pc:sldMkLst>
          <pc:docMk/>
          <pc:sldMk cId="1480078715" sldId="528"/>
        </pc:sldMkLst>
        <pc:spChg chg="mod">
          <ac:chgData name="권재승" userId="773a29d1-1d19-4285-a7ae-19973c008fd6" providerId="ADAL" clId="{68144C46-E195-460F-9C55-4A69E4F39E04}" dt="2020-04-24T12:08:34.904" v="839" actId="207"/>
          <ac:spMkLst>
            <pc:docMk/>
            <pc:sldMk cId="1480078715" sldId="528"/>
            <ac:spMk id="31" creationId="{1FE0A035-813F-47D4-AA25-44B4AE57F698}"/>
          </ac:spMkLst>
        </pc:spChg>
      </pc:sldChg>
      <pc:sldChg chg="modSp add del">
        <pc:chgData name="권재승" userId="773a29d1-1d19-4285-a7ae-19973c008fd6" providerId="ADAL" clId="{68144C46-E195-460F-9C55-4A69E4F39E04}" dt="2020-04-24T12:28:23.918" v="1637" actId="47"/>
        <pc:sldMkLst>
          <pc:docMk/>
          <pc:sldMk cId="541327643" sldId="529"/>
        </pc:sldMkLst>
        <pc:spChg chg="mod">
          <ac:chgData name="권재승" userId="773a29d1-1d19-4285-a7ae-19973c008fd6" providerId="ADAL" clId="{68144C46-E195-460F-9C55-4A69E4F39E04}" dt="2020-04-24T12:08:32.167" v="838" actId="207"/>
          <ac:spMkLst>
            <pc:docMk/>
            <pc:sldMk cId="541327643" sldId="529"/>
            <ac:spMk id="31" creationId="{1FE0A035-813F-47D4-AA25-44B4AE57F698}"/>
          </ac:spMkLst>
        </pc:spChg>
      </pc:sldChg>
      <pc:sldChg chg="modSp add mod">
        <pc:chgData name="권재승" userId="773a29d1-1d19-4285-a7ae-19973c008fd6" providerId="ADAL" clId="{68144C46-E195-460F-9C55-4A69E4F39E04}" dt="2020-04-24T13:06:17.821" v="2339" actId="20577"/>
        <pc:sldMkLst>
          <pc:docMk/>
          <pc:sldMk cId="123308299" sldId="530"/>
        </pc:sldMkLst>
        <pc:spChg chg="mod">
          <ac:chgData name="권재승" userId="773a29d1-1d19-4285-a7ae-19973c008fd6" providerId="ADAL" clId="{68144C46-E195-460F-9C55-4A69E4F39E04}" dt="2020-04-24T13:06:17.821" v="2339" actId="20577"/>
          <ac:spMkLst>
            <pc:docMk/>
            <pc:sldMk cId="123308299" sldId="530"/>
            <ac:spMk id="32" creationId="{D9014731-AA4C-499C-A596-FD3A8FF05853}"/>
          </ac:spMkLst>
        </pc:spChg>
      </pc:sldChg>
      <pc:sldChg chg="modSp add mod">
        <pc:chgData name="권재승" userId="773a29d1-1d19-4285-a7ae-19973c008fd6" providerId="ADAL" clId="{68144C46-E195-460F-9C55-4A69E4F39E04}" dt="2020-04-24T13:06:20.286" v="2341" actId="20577"/>
        <pc:sldMkLst>
          <pc:docMk/>
          <pc:sldMk cId="2967473321" sldId="531"/>
        </pc:sldMkLst>
        <pc:spChg chg="mod">
          <ac:chgData name="권재승" userId="773a29d1-1d19-4285-a7ae-19973c008fd6" providerId="ADAL" clId="{68144C46-E195-460F-9C55-4A69E4F39E04}" dt="2020-04-24T13:06:20.286" v="2341" actId="20577"/>
          <ac:spMkLst>
            <pc:docMk/>
            <pc:sldMk cId="2967473321" sldId="531"/>
            <ac:spMk id="32" creationId="{D9014731-AA4C-499C-A596-FD3A8FF05853}"/>
          </ac:spMkLst>
        </pc:spChg>
      </pc:sldChg>
      <pc:sldChg chg="addSp delSp modSp add mod">
        <pc:chgData name="권재승" userId="773a29d1-1d19-4285-a7ae-19973c008fd6" providerId="ADAL" clId="{68144C46-E195-460F-9C55-4A69E4F39E04}" dt="2020-04-24T13:04:02.055" v="2299" actId="20577"/>
        <pc:sldMkLst>
          <pc:docMk/>
          <pc:sldMk cId="1494314905" sldId="532"/>
        </pc:sldMkLst>
        <pc:spChg chg="add mod">
          <ac:chgData name="권재승" userId="773a29d1-1d19-4285-a7ae-19973c008fd6" providerId="ADAL" clId="{68144C46-E195-460F-9C55-4A69E4F39E04}" dt="2020-04-24T12:36:14.477" v="2256" actId="1076"/>
          <ac:spMkLst>
            <pc:docMk/>
            <pc:sldMk cId="1494314905" sldId="532"/>
            <ac:spMk id="14" creationId="{3C9774CD-53D8-412D-97FD-EA6CC6D70D05}"/>
          </ac:spMkLst>
        </pc:spChg>
        <pc:spChg chg="mod">
          <ac:chgData name="권재승" userId="773a29d1-1d19-4285-a7ae-19973c008fd6" providerId="ADAL" clId="{68144C46-E195-460F-9C55-4A69E4F39E04}" dt="2020-04-24T12:50:49.832" v="2277"/>
          <ac:spMkLst>
            <pc:docMk/>
            <pc:sldMk cId="1494314905" sldId="532"/>
            <ac:spMk id="24" creationId="{152DE8B9-6B21-4ACE-A7CC-855474BFCAD4}"/>
          </ac:spMkLst>
        </pc:spChg>
        <pc:spChg chg="mod">
          <ac:chgData name="권재승" userId="773a29d1-1d19-4285-a7ae-19973c008fd6" providerId="ADAL" clId="{68144C46-E195-460F-9C55-4A69E4F39E04}" dt="2020-04-24T12:28:40.603" v="1639"/>
          <ac:spMkLst>
            <pc:docMk/>
            <pc:sldMk cId="1494314905" sldId="532"/>
            <ac:spMk id="25" creationId="{7FBEA31C-9722-4C00-9B2A-0E9FDE76EFA3}"/>
          </ac:spMkLst>
        </pc:spChg>
        <pc:spChg chg="mod">
          <ac:chgData name="권재승" userId="773a29d1-1d19-4285-a7ae-19973c008fd6" providerId="ADAL" clId="{68144C46-E195-460F-9C55-4A69E4F39E04}" dt="2020-04-24T13:04:02.055" v="2299" actId="20577"/>
          <ac:spMkLst>
            <pc:docMk/>
            <pc:sldMk cId="1494314905" sldId="532"/>
            <ac:spMk id="32" creationId="{D9014731-AA4C-499C-A596-FD3A8FF05853}"/>
          </ac:spMkLst>
        </pc:spChg>
        <pc:picChg chg="del">
          <ac:chgData name="권재승" userId="773a29d1-1d19-4285-a7ae-19973c008fd6" providerId="ADAL" clId="{68144C46-E195-460F-9C55-4A69E4F39E04}" dt="2020-04-24T12:28:44.433" v="1658" actId="478"/>
          <ac:picMkLst>
            <pc:docMk/>
            <pc:sldMk cId="1494314905" sldId="532"/>
            <ac:picMk id="2" creationId="{FE8F99BD-623A-40E9-B857-CED4B82F83B4}"/>
          </ac:picMkLst>
        </pc:picChg>
        <pc:picChg chg="del mod">
          <ac:chgData name="권재승" userId="773a29d1-1d19-4285-a7ae-19973c008fd6" providerId="ADAL" clId="{68144C46-E195-460F-9C55-4A69E4F39E04}" dt="2020-04-24T12:28:45.439" v="1661" actId="478"/>
          <ac:picMkLst>
            <pc:docMk/>
            <pc:sldMk cId="1494314905" sldId="532"/>
            <ac:picMk id="3" creationId="{0F214AB8-8E57-492B-8CCE-7E234FF035F4}"/>
          </ac:picMkLst>
        </pc:picChg>
        <pc:picChg chg="add del mod">
          <ac:chgData name="권재승" userId="773a29d1-1d19-4285-a7ae-19973c008fd6" providerId="ADAL" clId="{68144C46-E195-460F-9C55-4A69E4F39E04}" dt="2020-04-24T12:29:29.441" v="1667" actId="21"/>
          <ac:picMkLst>
            <pc:docMk/>
            <pc:sldMk cId="1494314905" sldId="532"/>
            <ac:picMk id="4" creationId="{85389D0F-0022-4939-B772-125983B7E3B0}"/>
          </ac:picMkLst>
        </pc:picChg>
        <pc:picChg chg="del">
          <ac:chgData name="권재승" userId="773a29d1-1d19-4285-a7ae-19973c008fd6" providerId="ADAL" clId="{68144C46-E195-460F-9C55-4A69E4F39E04}" dt="2020-04-24T12:28:44.796" v="1659" actId="478"/>
          <ac:picMkLst>
            <pc:docMk/>
            <pc:sldMk cId="1494314905" sldId="532"/>
            <ac:picMk id="6" creationId="{B312F00B-9F1A-4FFA-AF8B-82737CD124B1}"/>
          </ac:picMkLst>
        </pc:picChg>
        <pc:picChg chg="del">
          <ac:chgData name="권재승" userId="773a29d1-1d19-4285-a7ae-19973c008fd6" providerId="ADAL" clId="{68144C46-E195-460F-9C55-4A69E4F39E04}" dt="2020-04-24T12:28:44.143" v="1657" actId="478"/>
          <ac:picMkLst>
            <pc:docMk/>
            <pc:sldMk cId="1494314905" sldId="532"/>
            <ac:picMk id="7" creationId="{87EA6D73-5DBC-4747-889F-37425301466F}"/>
          </ac:picMkLst>
        </pc:picChg>
        <pc:picChg chg="add mod modCrop">
          <ac:chgData name="권재승" userId="773a29d1-1d19-4285-a7ae-19973c008fd6" providerId="ADAL" clId="{68144C46-E195-460F-9C55-4A69E4F39E04}" dt="2020-04-24T12:36:11.717" v="2255" actId="1076"/>
          <ac:picMkLst>
            <pc:docMk/>
            <pc:sldMk cId="1494314905" sldId="532"/>
            <ac:picMk id="8" creationId="{F962BD10-57D1-4A66-971F-F5BC56EE790F}"/>
          </ac:picMkLst>
        </pc:picChg>
        <pc:picChg chg="add del mod">
          <ac:chgData name="권재승" userId="773a29d1-1d19-4285-a7ae-19973c008fd6" providerId="ADAL" clId="{68144C46-E195-460F-9C55-4A69E4F39E04}" dt="2020-04-24T12:32:47.621" v="2061" actId="478"/>
          <ac:picMkLst>
            <pc:docMk/>
            <pc:sldMk cId="1494314905" sldId="532"/>
            <ac:picMk id="13" creationId="{C139D4B9-B6BE-4D6E-8DFF-77FB28ABC1D5}"/>
          </ac:picMkLst>
        </pc:picChg>
        <pc:picChg chg="add mod">
          <ac:chgData name="권재승" userId="773a29d1-1d19-4285-a7ae-19973c008fd6" providerId="ADAL" clId="{68144C46-E195-460F-9C55-4A69E4F39E04}" dt="2020-04-24T12:36:11.717" v="2255" actId="1076"/>
          <ac:picMkLst>
            <pc:docMk/>
            <pc:sldMk cId="1494314905" sldId="532"/>
            <ac:picMk id="17" creationId="{197A9926-9D30-4470-802E-3EEA46C98D27}"/>
          </ac:picMkLst>
        </pc:picChg>
      </pc:sldChg>
      <pc:sldChg chg="addSp delSp modSp add mod">
        <pc:chgData name="권재승" userId="773a29d1-1d19-4285-a7ae-19973c008fd6" providerId="ADAL" clId="{68144C46-E195-460F-9C55-4A69E4F39E04}" dt="2020-04-24T13:04:05.724" v="2301" actId="20577"/>
        <pc:sldMkLst>
          <pc:docMk/>
          <pc:sldMk cId="1293869928" sldId="533"/>
        </pc:sldMkLst>
        <pc:spChg chg="mod">
          <ac:chgData name="권재승" userId="773a29d1-1d19-4285-a7ae-19973c008fd6" providerId="ADAL" clId="{68144C46-E195-460F-9C55-4A69E4F39E04}" dt="2020-04-24T13:04:05.724" v="2301" actId="20577"/>
          <ac:spMkLst>
            <pc:docMk/>
            <pc:sldMk cId="1293869928" sldId="533"/>
            <ac:spMk id="32" creationId="{D9014731-AA4C-499C-A596-FD3A8FF05853}"/>
          </ac:spMkLst>
        </pc:spChg>
        <pc:spChg chg="mod">
          <ac:chgData name="권재승" userId="773a29d1-1d19-4285-a7ae-19973c008fd6" providerId="ADAL" clId="{68144C46-E195-460F-9C55-4A69E4F39E04}" dt="2020-04-24T13:00:29.207" v="2284" actId="14100"/>
          <ac:spMkLst>
            <pc:docMk/>
            <pc:sldMk cId="1293869928" sldId="533"/>
            <ac:spMk id="46" creationId="{7B5B1721-6972-4593-9F0D-90EC838D2BC4}"/>
          </ac:spMkLst>
        </pc:spChg>
        <pc:picChg chg="add del">
          <ac:chgData name="권재승" userId="773a29d1-1d19-4285-a7ae-19973c008fd6" providerId="ADAL" clId="{68144C46-E195-460F-9C55-4A69E4F39E04}" dt="2020-04-24T12:41:26.370" v="2259" actId="478"/>
          <ac:picMkLst>
            <pc:docMk/>
            <pc:sldMk cId="1293869928" sldId="533"/>
            <ac:picMk id="3" creationId="{093DF441-D228-4873-BDA7-8328670EBB80}"/>
          </ac:picMkLst>
        </pc:picChg>
        <pc:picChg chg="add mod">
          <ac:chgData name="권재승" userId="773a29d1-1d19-4285-a7ae-19973c008fd6" providerId="ADAL" clId="{68144C46-E195-460F-9C55-4A69E4F39E04}" dt="2020-04-24T13:00:46.033" v="2296" actId="1076"/>
          <ac:picMkLst>
            <pc:docMk/>
            <pc:sldMk cId="1293869928" sldId="533"/>
            <ac:picMk id="2050" creationId="{ED890C1D-B516-491B-9861-0F5FF60614CF}"/>
          </ac:picMkLst>
        </pc:picChg>
      </pc:sldChg>
      <pc:sldChg chg="add del">
        <pc:chgData name="권재승" userId="773a29d1-1d19-4285-a7ae-19973c008fd6" providerId="ADAL" clId="{68144C46-E195-460F-9C55-4A69E4F39E04}" dt="2020-04-24T12:50:54.556" v="2278" actId="47"/>
        <pc:sldMkLst>
          <pc:docMk/>
          <pc:sldMk cId="3758480025" sldId="534"/>
        </pc:sldMkLst>
      </pc:sldChg>
      <pc:sldChg chg="addSp delSp modSp add del mod">
        <pc:chgData name="권재승" userId="773a29d1-1d19-4285-a7ae-19973c008fd6" providerId="ADAL" clId="{68144C46-E195-460F-9C55-4A69E4F39E04}" dt="2020-04-24T12:34:49.604" v="2106" actId="47"/>
        <pc:sldMkLst>
          <pc:docMk/>
          <pc:sldMk cId="1860505600" sldId="535"/>
        </pc:sldMkLst>
        <pc:picChg chg="add mod">
          <ac:chgData name="권재승" userId="773a29d1-1d19-4285-a7ae-19973c008fd6" providerId="ADAL" clId="{68144C46-E195-460F-9C55-4A69E4F39E04}" dt="2020-04-24T12:33:50.280" v="2078" actId="14100"/>
          <ac:picMkLst>
            <pc:docMk/>
            <pc:sldMk cId="1860505600" sldId="535"/>
            <ac:picMk id="2" creationId="{C33BD45A-B32F-4F1B-8B36-80289C7029D2}"/>
          </ac:picMkLst>
        </pc:picChg>
        <pc:picChg chg="del">
          <ac:chgData name="권재승" userId="773a29d1-1d19-4285-a7ae-19973c008fd6" providerId="ADAL" clId="{68144C46-E195-460F-9C55-4A69E4F39E04}" dt="2020-04-24T12:33:42.678" v="2074" actId="478"/>
          <ac:picMkLst>
            <pc:docMk/>
            <pc:sldMk cId="1860505600" sldId="535"/>
            <ac:picMk id="8" creationId="{F962BD10-57D1-4A66-971F-F5BC56EE790F}"/>
          </ac:picMkLst>
        </pc:picChg>
      </pc:sldChg>
      <pc:sldChg chg="addSp delSp modSp add del mod">
        <pc:chgData name="권재승" userId="773a29d1-1d19-4285-a7ae-19973c008fd6" providerId="ADAL" clId="{68144C46-E195-460F-9C55-4A69E4F39E04}" dt="2020-04-24T12:41:30.351" v="2260" actId="47"/>
        <pc:sldMkLst>
          <pc:docMk/>
          <pc:sldMk cId="3092091851" sldId="536"/>
        </pc:sldMkLst>
        <pc:spChg chg="mod">
          <ac:chgData name="권재승" userId="773a29d1-1d19-4285-a7ae-19973c008fd6" providerId="ADAL" clId="{68144C46-E195-460F-9C55-4A69E4F39E04}" dt="2020-04-24T12:35:30.820" v="2240" actId="5793"/>
          <ac:spMkLst>
            <pc:docMk/>
            <pc:sldMk cId="3092091851" sldId="536"/>
            <ac:spMk id="14" creationId="{3C9774CD-53D8-412D-97FD-EA6CC6D70D05}"/>
          </ac:spMkLst>
        </pc:spChg>
        <pc:picChg chg="del">
          <ac:chgData name="권재승" userId="773a29d1-1d19-4285-a7ae-19973c008fd6" providerId="ADAL" clId="{68144C46-E195-460F-9C55-4A69E4F39E04}" dt="2020-04-24T12:34:20.966" v="2085" actId="478"/>
          <ac:picMkLst>
            <pc:docMk/>
            <pc:sldMk cId="3092091851" sldId="536"/>
            <ac:picMk id="8" creationId="{F962BD10-57D1-4A66-971F-F5BC56EE790F}"/>
          </ac:picMkLst>
        </pc:picChg>
        <pc:picChg chg="add mod modCrop">
          <ac:chgData name="권재승" userId="773a29d1-1d19-4285-a7ae-19973c008fd6" providerId="ADAL" clId="{68144C46-E195-460F-9C55-4A69E4F39E04}" dt="2020-04-24T12:34:32.084" v="2086" actId="732"/>
          <ac:picMkLst>
            <pc:docMk/>
            <pc:sldMk cId="3092091851" sldId="536"/>
            <ac:picMk id="10" creationId="{E454F177-4C5D-4DBF-A2A2-6F470D7872C6}"/>
          </ac:picMkLst>
        </pc:picChg>
      </pc:sldChg>
    </pc:docChg>
  </pc:docChgLst>
  <pc:docChgLst>
    <pc:chgData name="권재승" userId="773a29d1-1d19-4285-a7ae-19973c008fd6" providerId="ADAL" clId="{CE418662-DB76-478E-B83D-EB6B11D0DE8C}"/>
    <pc:docChg chg="undo custSel delSld modSld">
      <pc:chgData name="권재승" userId="773a29d1-1d19-4285-a7ae-19973c008fd6" providerId="ADAL" clId="{CE418662-DB76-478E-B83D-EB6B11D0DE8C}" dt="2020-04-10T08:12:16.966" v="593" actId="113"/>
      <pc:docMkLst>
        <pc:docMk/>
      </pc:docMkLst>
      <pc:sldChg chg="addSp delSp modSp mod modNotesTx">
        <pc:chgData name="권재승" userId="773a29d1-1d19-4285-a7ae-19973c008fd6" providerId="ADAL" clId="{CE418662-DB76-478E-B83D-EB6B11D0DE8C}" dt="2020-04-10T08:10:36.699" v="567" actId="478"/>
        <pc:sldMkLst>
          <pc:docMk/>
          <pc:sldMk cId="3536092865" sldId="315"/>
        </pc:sldMkLst>
        <pc:spChg chg="add del">
          <ac:chgData name="권재승" userId="773a29d1-1d19-4285-a7ae-19973c008fd6" providerId="ADAL" clId="{CE418662-DB76-478E-B83D-EB6B11D0DE8C}" dt="2020-04-10T08:06:10.048" v="245"/>
          <ac:spMkLst>
            <pc:docMk/>
            <pc:sldMk cId="3536092865" sldId="315"/>
            <ac:spMk id="2" creationId="{2719B710-7504-4DB3-8570-46E45BE5AA74}"/>
          </ac:spMkLst>
        </pc:spChg>
        <pc:spChg chg="add mod">
          <ac:chgData name="권재승" userId="773a29d1-1d19-4285-a7ae-19973c008fd6" providerId="ADAL" clId="{CE418662-DB76-478E-B83D-EB6B11D0DE8C}" dt="2020-04-10T08:05:32.606" v="228" actId="20577"/>
          <ac:spMkLst>
            <pc:docMk/>
            <pc:sldMk cId="3536092865" sldId="315"/>
            <ac:spMk id="22" creationId="{E8583316-D3A8-4330-B005-CB19463EEF81}"/>
          </ac:spMkLst>
        </pc:spChg>
        <pc:spChg chg="add mod">
          <ac:chgData name="권재승" userId="773a29d1-1d19-4285-a7ae-19973c008fd6" providerId="ADAL" clId="{CE418662-DB76-478E-B83D-EB6B11D0DE8C}" dt="2020-04-10T08:05:27.205" v="211" actId="20577"/>
          <ac:spMkLst>
            <pc:docMk/>
            <pc:sldMk cId="3536092865" sldId="315"/>
            <ac:spMk id="23" creationId="{8F8676EB-0918-4FDD-BA7F-EE67F3E590D4}"/>
          </ac:spMkLst>
        </pc:spChg>
        <pc:spChg chg="add del">
          <ac:chgData name="권재승" userId="773a29d1-1d19-4285-a7ae-19973c008fd6" providerId="ADAL" clId="{CE418662-DB76-478E-B83D-EB6B11D0DE8C}" dt="2020-04-10T08:06:18.317" v="249"/>
          <ac:spMkLst>
            <pc:docMk/>
            <pc:sldMk cId="3536092865" sldId="315"/>
            <ac:spMk id="25" creationId="{FB5D55F6-3BE2-4831-8EDB-1AE2793CCDAC}"/>
          </ac:spMkLst>
        </pc:spChg>
        <pc:spChg chg="add mod">
          <ac:chgData name="권재승" userId="773a29d1-1d19-4285-a7ae-19973c008fd6" providerId="ADAL" clId="{CE418662-DB76-478E-B83D-EB6B11D0DE8C}" dt="2020-04-10T08:06:27.488" v="267" actId="20577"/>
          <ac:spMkLst>
            <pc:docMk/>
            <pc:sldMk cId="3536092865" sldId="315"/>
            <ac:spMk id="26" creationId="{633D526E-0173-455E-9B4C-99481BCD5D97}"/>
          </ac:spMkLst>
        </pc:spChg>
        <pc:spChg chg="add mod">
          <ac:chgData name="권재승" userId="773a29d1-1d19-4285-a7ae-19973c008fd6" providerId="ADAL" clId="{CE418662-DB76-478E-B83D-EB6B11D0DE8C}" dt="2020-04-10T08:07:22.724" v="429" actId="1076"/>
          <ac:spMkLst>
            <pc:docMk/>
            <pc:sldMk cId="3536092865" sldId="315"/>
            <ac:spMk id="27" creationId="{7F0E9BAD-8399-46CA-A887-98AB2B72F5BC}"/>
          </ac:spMkLst>
        </pc:spChg>
        <pc:spChg chg="mod">
          <ac:chgData name="권재승" userId="773a29d1-1d19-4285-a7ae-19973c008fd6" providerId="ADAL" clId="{CE418662-DB76-478E-B83D-EB6B11D0DE8C}" dt="2020-04-10T08:06:49.721" v="358"/>
          <ac:spMkLst>
            <pc:docMk/>
            <pc:sldMk cId="3536092865" sldId="315"/>
            <ac:spMk id="28" creationId="{2F8000A6-15A6-461F-A503-40EB384C2186}"/>
          </ac:spMkLst>
        </pc:spChg>
        <pc:spChg chg="del mod">
          <ac:chgData name="권재승" userId="773a29d1-1d19-4285-a7ae-19973c008fd6" providerId="ADAL" clId="{CE418662-DB76-478E-B83D-EB6B11D0DE8C}" dt="2020-04-10T08:05:15.382" v="195"/>
          <ac:spMkLst>
            <pc:docMk/>
            <pc:sldMk cId="3536092865" sldId="315"/>
            <ac:spMk id="30" creationId="{83B909A3-D2E1-42B9-9703-B22AA6B03770}"/>
          </ac:spMkLst>
        </pc:spChg>
        <pc:spChg chg="mod">
          <ac:chgData name="권재승" userId="773a29d1-1d19-4285-a7ae-19973c008fd6" providerId="ADAL" clId="{CE418662-DB76-478E-B83D-EB6B11D0DE8C}" dt="2020-04-10T08:06:39.423" v="323" actId="20577"/>
          <ac:spMkLst>
            <pc:docMk/>
            <pc:sldMk cId="3536092865" sldId="315"/>
            <ac:spMk id="31" creationId="{0B29BC66-7D7F-48EA-98C5-605D493396EE}"/>
          </ac:spMkLst>
        </pc:spChg>
        <pc:spChg chg="del mod">
          <ac:chgData name="권재승" userId="773a29d1-1d19-4285-a7ae-19973c008fd6" providerId="ADAL" clId="{CE418662-DB76-478E-B83D-EB6B11D0DE8C}" dt="2020-04-10T08:10:36.699" v="567" actId="478"/>
          <ac:spMkLst>
            <pc:docMk/>
            <pc:sldMk cId="3536092865" sldId="315"/>
            <ac:spMk id="32" creationId="{270D38E6-4B75-4E21-9815-0C02FEB57F8B}"/>
          </ac:spMkLst>
        </pc:spChg>
        <pc:spChg chg="del mod">
          <ac:chgData name="권재승" userId="773a29d1-1d19-4285-a7ae-19973c008fd6" providerId="ADAL" clId="{CE418662-DB76-478E-B83D-EB6B11D0DE8C}" dt="2020-04-10T08:00:26.322" v="54"/>
          <ac:spMkLst>
            <pc:docMk/>
            <pc:sldMk cId="3536092865" sldId="315"/>
            <ac:spMk id="35" creationId="{21AF7762-8A5D-4312-947C-ACCD24A686DA}"/>
          </ac:spMkLst>
        </pc:spChg>
        <pc:spChg chg="mod">
          <ac:chgData name="권재승" userId="773a29d1-1d19-4285-a7ae-19973c008fd6" providerId="ADAL" clId="{CE418662-DB76-478E-B83D-EB6B11D0DE8C}" dt="2020-04-10T08:04:15.932" v="151" actId="20577"/>
          <ac:spMkLst>
            <pc:docMk/>
            <pc:sldMk cId="3536092865" sldId="315"/>
            <ac:spMk id="40" creationId="{491C71FC-2AD3-4409-8454-F1DAD37C3702}"/>
          </ac:spMkLst>
        </pc:spChg>
        <pc:spChg chg="mod">
          <ac:chgData name="권재승" userId="773a29d1-1d19-4285-a7ae-19973c008fd6" providerId="ADAL" clId="{CE418662-DB76-478E-B83D-EB6B11D0DE8C}" dt="2020-04-10T08:06:57.114" v="381"/>
          <ac:spMkLst>
            <pc:docMk/>
            <pc:sldMk cId="3536092865" sldId="315"/>
            <ac:spMk id="47" creationId="{3F047FA5-0E93-4579-A214-64790D62F5F1}"/>
          </ac:spMkLst>
        </pc:spChg>
        <pc:spChg chg="del mod">
          <ac:chgData name="권재승" userId="773a29d1-1d19-4285-a7ae-19973c008fd6" providerId="ADAL" clId="{CE418662-DB76-478E-B83D-EB6B11D0DE8C}" dt="2020-04-10T08:07:14.777" v="428" actId="478"/>
          <ac:spMkLst>
            <pc:docMk/>
            <pc:sldMk cId="3536092865" sldId="315"/>
            <ac:spMk id="49" creationId="{F64165AE-6A2D-46D0-B036-F880372C8B85}"/>
          </ac:spMkLst>
        </pc:spChg>
        <pc:spChg chg="mod">
          <ac:chgData name="권재승" userId="773a29d1-1d19-4285-a7ae-19973c008fd6" providerId="ADAL" clId="{CE418662-DB76-478E-B83D-EB6B11D0DE8C}" dt="2020-04-10T08:07:32.101" v="471"/>
          <ac:spMkLst>
            <pc:docMk/>
            <pc:sldMk cId="3536092865" sldId="315"/>
            <ac:spMk id="53" creationId="{3E0A159D-AFA4-4A57-801F-A41BC09FAA7C}"/>
          </ac:spMkLst>
        </pc:spChg>
        <pc:spChg chg="mod">
          <ac:chgData name="권재승" userId="773a29d1-1d19-4285-a7ae-19973c008fd6" providerId="ADAL" clId="{CE418662-DB76-478E-B83D-EB6B11D0DE8C}" dt="2020-04-10T08:10:18.942" v="537"/>
          <ac:spMkLst>
            <pc:docMk/>
            <pc:sldMk cId="3536092865" sldId="315"/>
            <ac:spMk id="55" creationId="{8276F854-3001-457C-B0B4-C86A0DC3FD18}"/>
          </ac:spMkLst>
        </pc:spChg>
        <pc:spChg chg="mod">
          <ac:chgData name="권재승" userId="773a29d1-1d19-4285-a7ae-19973c008fd6" providerId="ADAL" clId="{CE418662-DB76-478E-B83D-EB6B11D0DE8C}" dt="2020-04-10T08:10:35.249" v="566"/>
          <ac:spMkLst>
            <pc:docMk/>
            <pc:sldMk cId="3536092865" sldId="315"/>
            <ac:spMk id="63" creationId="{E5679BB8-3A8C-4FE1-9D6A-0F272ED56861}"/>
          </ac:spMkLst>
        </pc:spChg>
      </pc:sldChg>
      <pc:sldChg chg="modSp mod">
        <pc:chgData name="권재승" userId="773a29d1-1d19-4285-a7ae-19973c008fd6" providerId="ADAL" clId="{CE418662-DB76-478E-B83D-EB6B11D0DE8C}" dt="2020-04-10T08:11:08.218" v="575" actId="113"/>
        <pc:sldMkLst>
          <pc:docMk/>
          <pc:sldMk cId="4146317815" sldId="335"/>
        </pc:sldMkLst>
        <pc:spChg chg="mod">
          <ac:chgData name="권재승" userId="773a29d1-1d19-4285-a7ae-19973c008fd6" providerId="ADAL" clId="{CE418662-DB76-478E-B83D-EB6B11D0DE8C}" dt="2020-04-10T08:10:53.080" v="569" actId="113"/>
          <ac:spMkLst>
            <pc:docMk/>
            <pc:sldMk cId="4146317815" sldId="335"/>
            <ac:spMk id="14" creationId="{D209326C-BCA8-FA43-805F-EDF6CA7A5EE8}"/>
          </ac:spMkLst>
        </pc:spChg>
        <pc:spChg chg="mod">
          <ac:chgData name="권재승" userId="773a29d1-1d19-4285-a7ae-19973c008fd6" providerId="ADAL" clId="{CE418662-DB76-478E-B83D-EB6B11D0DE8C}" dt="2020-04-10T08:10:56.931" v="571" actId="113"/>
          <ac:spMkLst>
            <pc:docMk/>
            <pc:sldMk cId="4146317815" sldId="335"/>
            <ac:spMk id="17" creationId="{DEEAFAB4-661D-41CE-9260-9C88F2BC83BE}"/>
          </ac:spMkLst>
        </pc:spChg>
        <pc:spChg chg="mod">
          <ac:chgData name="권재승" userId="773a29d1-1d19-4285-a7ae-19973c008fd6" providerId="ADAL" clId="{CE418662-DB76-478E-B83D-EB6B11D0DE8C}" dt="2020-04-10T08:11:01.469" v="573" actId="113"/>
          <ac:spMkLst>
            <pc:docMk/>
            <pc:sldMk cId="4146317815" sldId="335"/>
            <ac:spMk id="19" creationId="{5C302683-F9D9-4816-B00F-5AF699BB0E4C}"/>
          </ac:spMkLst>
        </pc:spChg>
        <pc:spChg chg="mod">
          <ac:chgData name="권재승" userId="773a29d1-1d19-4285-a7ae-19973c008fd6" providerId="ADAL" clId="{CE418662-DB76-478E-B83D-EB6B11D0DE8C}" dt="2020-04-10T08:11:08.218" v="575" actId="113"/>
          <ac:spMkLst>
            <pc:docMk/>
            <pc:sldMk cId="4146317815" sldId="335"/>
            <ac:spMk id="23" creationId="{526C8BDF-5FD0-49BB-AC98-EDD9B494D8F6}"/>
          </ac:spMkLst>
        </pc:spChg>
      </pc:sldChg>
      <pc:sldChg chg="del">
        <pc:chgData name="권재승" userId="773a29d1-1d19-4285-a7ae-19973c008fd6" providerId="ADAL" clId="{CE418662-DB76-478E-B83D-EB6B11D0DE8C}" dt="2020-04-10T08:12:11.085" v="590" actId="47"/>
        <pc:sldMkLst>
          <pc:docMk/>
          <pc:sldMk cId="2895039567" sldId="394"/>
        </pc:sldMkLst>
      </pc:sldChg>
      <pc:sldChg chg="modSp mod">
        <pc:chgData name="권재승" userId="773a29d1-1d19-4285-a7ae-19973c008fd6" providerId="ADAL" clId="{CE418662-DB76-478E-B83D-EB6B11D0DE8C}" dt="2020-04-10T08:11:29.178" v="583" actId="113"/>
        <pc:sldMkLst>
          <pc:docMk/>
          <pc:sldMk cId="2241222092" sldId="400"/>
        </pc:sldMkLst>
        <pc:spChg chg="mod">
          <ac:chgData name="권재승" userId="773a29d1-1d19-4285-a7ae-19973c008fd6" providerId="ADAL" clId="{CE418662-DB76-478E-B83D-EB6B11D0DE8C}" dt="2020-04-10T08:11:29.178" v="583" actId="113"/>
          <ac:spMkLst>
            <pc:docMk/>
            <pc:sldMk cId="2241222092" sldId="400"/>
            <ac:spMk id="8" creationId="{00000000-0000-0000-0000-000000000000}"/>
          </ac:spMkLst>
        </pc:spChg>
        <pc:spChg chg="mod">
          <ac:chgData name="권재승" userId="773a29d1-1d19-4285-a7ae-19973c008fd6" providerId="ADAL" clId="{CE418662-DB76-478E-B83D-EB6B11D0DE8C}" dt="2020-04-10T08:11:24.433" v="580" actId="113"/>
          <ac:spMkLst>
            <pc:docMk/>
            <pc:sldMk cId="2241222092" sldId="400"/>
            <ac:spMk id="38" creationId="{334408B6-59FA-43A3-872E-FE6EB6BCA7B4}"/>
          </ac:spMkLst>
        </pc:spChg>
        <pc:spChg chg="mod">
          <ac:chgData name="권재승" userId="773a29d1-1d19-4285-a7ae-19973c008fd6" providerId="ADAL" clId="{CE418662-DB76-478E-B83D-EB6B11D0DE8C}" dt="2020-04-10T08:11:17.147" v="577" actId="113"/>
          <ac:spMkLst>
            <pc:docMk/>
            <pc:sldMk cId="2241222092" sldId="400"/>
            <ac:spMk id="47" creationId="{D4CA34B5-A700-40AE-AFE1-5F8D7B9A5F73}"/>
          </ac:spMkLst>
        </pc:spChg>
      </pc:sldChg>
      <pc:sldChg chg="modSp mod modNotesTx">
        <pc:chgData name="권재승" userId="773a29d1-1d19-4285-a7ae-19973c008fd6" providerId="ADAL" clId="{CE418662-DB76-478E-B83D-EB6B11D0DE8C}" dt="2020-04-10T08:09:57.654" v="527" actId="2711"/>
        <pc:sldMkLst>
          <pc:docMk/>
          <pc:sldMk cId="800308503" sldId="401"/>
        </pc:sldMkLst>
        <pc:spChg chg="mod">
          <ac:chgData name="권재승" userId="773a29d1-1d19-4285-a7ae-19973c008fd6" providerId="ADAL" clId="{CE418662-DB76-478E-B83D-EB6B11D0DE8C}" dt="2020-04-10T08:09:57.654" v="527" actId="2711"/>
          <ac:spMkLst>
            <pc:docMk/>
            <pc:sldMk cId="800308503" sldId="401"/>
            <ac:spMk id="7" creationId="{1A92CC27-9453-5F4C-9BBA-533EB05E51A8}"/>
          </ac:spMkLst>
        </pc:spChg>
        <pc:spChg chg="mod">
          <ac:chgData name="권재승" userId="773a29d1-1d19-4285-a7ae-19973c008fd6" providerId="ADAL" clId="{CE418662-DB76-478E-B83D-EB6B11D0DE8C}" dt="2020-04-10T08:09:53.737" v="526" actId="113"/>
          <ac:spMkLst>
            <pc:docMk/>
            <pc:sldMk cId="800308503" sldId="401"/>
            <ac:spMk id="9" creationId="{82F3368D-68B6-FA47-B5C4-577FBC74273B}"/>
          </ac:spMkLst>
        </pc:spChg>
      </pc:sldChg>
      <pc:sldChg chg="modSp mod">
        <pc:chgData name="권재승" userId="773a29d1-1d19-4285-a7ae-19973c008fd6" providerId="ADAL" clId="{CE418662-DB76-478E-B83D-EB6B11D0DE8C}" dt="2020-04-10T08:12:16.966" v="593" actId="113"/>
        <pc:sldMkLst>
          <pc:docMk/>
          <pc:sldMk cId="4108822943" sldId="464"/>
        </pc:sldMkLst>
        <pc:spChg chg="mod">
          <ac:chgData name="권재승" userId="773a29d1-1d19-4285-a7ae-19973c008fd6" providerId="ADAL" clId="{CE418662-DB76-478E-B83D-EB6B11D0DE8C}" dt="2020-04-10T08:12:16.966" v="593" actId="113"/>
          <ac:spMkLst>
            <pc:docMk/>
            <pc:sldMk cId="4108822943" sldId="464"/>
            <ac:spMk id="4" creationId="{BAA41F2D-D02A-4176-8219-98674C835FB0}"/>
          </ac:spMkLst>
        </pc:spChg>
      </pc:sldChg>
      <pc:sldChg chg="del modNotesTx">
        <pc:chgData name="권재승" userId="773a29d1-1d19-4285-a7ae-19973c008fd6" providerId="ADAL" clId="{CE418662-DB76-478E-B83D-EB6B11D0DE8C}" dt="2020-04-10T07:59:33.837" v="13" actId="47"/>
        <pc:sldMkLst>
          <pc:docMk/>
          <pc:sldMk cId="2866785980" sldId="469"/>
        </pc:sldMkLst>
      </pc:sldChg>
      <pc:sldChg chg="modSp mod">
        <pc:chgData name="권재승" userId="773a29d1-1d19-4285-a7ae-19973c008fd6" providerId="ADAL" clId="{CE418662-DB76-478E-B83D-EB6B11D0DE8C}" dt="2020-04-10T08:12:02.624" v="589" actId="113"/>
        <pc:sldMkLst>
          <pc:docMk/>
          <pc:sldMk cId="4193578471" sldId="472"/>
        </pc:sldMkLst>
        <pc:spChg chg="mod">
          <ac:chgData name="권재승" userId="773a29d1-1d19-4285-a7ae-19973c008fd6" providerId="ADAL" clId="{CE418662-DB76-478E-B83D-EB6B11D0DE8C}" dt="2020-04-10T08:09:08.849" v="522" actId="2711"/>
          <ac:spMkLst>
            <pc:docMk/>
            <pc:sldMk cId="4193578471" sldId="472"/>
            <ac:spMk id="24" creationId="{152DE8B9-6B21-4ACE-A7CC-855474BFCAD4}"/>
          </ac:spMkLst>
        </pc:spChg>
        <pc:spChg chg="mod">
          <ac:chgData name="권재승" userId="773a29d1-1d19-4285-a7ae-19973c008fd6" providerId="ADAL" clId="{CE418662-DB76-478E-B83D-EB6B11D0DE8C}" dt="2020-04-10T08:09:14.540" v="523" actId="2711"/>
          <ac:spMkLst>
            <pc:docMk/>
            <pc:sldMk cId="4193578471" sldId="472"/>
            <ac:spMk id="25" creationId="{7FBEA31C-9722-4C00-9B2A-0E9FDE76EFA3}"/>
          </ac:spMkLst>
        </pc:spChg>
        <pc:spChg chg="mod">
          <ac:chgData name="권재승" userId="773a29d1-1d19-4285-a7ae-19973c008fd6" providerId="ADAL" clId="{CE418662-DB76-478E-B83D-EB6B11D0DE8C}" dt="2020-04-10T08:09:33.907" v="524" actId="2711"/>
          <ac:spMkLst>
            <pc:docMk/>
            <pc:sldMk cId="4193578471" sldId="472"/>
            <ac:spMk id="31" creationId="{8C9CBCD1-7B36-45D4-B9CF-CC1192B666F7}"/>
          </ac:spMkLst>
        </pc:spChg>
        <pc:spChg chg="mod">
          <ac:chgData name="권재승" userId="773a29d1-1d19-4285-a7ae-19973c008fd6" providerId="ADAL" clId="{CE418662-DB76-478E-B83D-EB6B11D0DE8C}" dt="2020-04-10T08:12:02.624" v="589" actId="113"/>
          <ac:spMkLst>
            <pc:docMk/>
            <pc:sldMk cId="4193578471" sldId="472"/>
            <ac:spMk id="32" creationId="{D9014731-AA4C-499C-A596-FD3A8FF05853}"/>
          </ac:spMkLst>
        </pc:spChg>
      </pc:sldChg>
      <pc:sldChg chg="modSp mod">
        <pc:chgData name="권재승" userId="773a29d1-1d19-4285-a7ae-19973c008fd6" providerId="ADAL" clId="{CE418662-DB76-478E-B83D-EB6B11D0DE8C}" dt="2020-04-10T08:11:56.223" v="587" actId="113"/>
        <pc:sldMkLst>
          <pc:docMk/>
          <pc:sldMk cId="4191138439" sldId="486"/>
        </pc:sldMkLst>
        <pc:spChg chg="mod">
          <ac:chgData name="권재승" userId="773a29d1-1d19-4285-a7ae-19973c008fd6" providerId="ADAL" clId="{CE418662-DB76-478E-B83D-EB6B11D0DE8C}" dt="2020-04-10T08:11:51.175" v="585" actId="113"/>
          <ac:spMkLst>
            <pc:docMk/>
            <pc:sldMk cId="4191138439" sldId="486"/>
            <ac:spMk id="31" creationId="{8C9CBCD1-7B36-45D4-B9CF-CC1192B666F7}"/>
          </ac:spMkLst>
        </pc:spChg>
        <pc:spChg chg="mod">
          <ac:chgData name="권재승" userId="773a29d1-1d19-4285-a7ae-19973c008fd6" providerId="ADAL" clId="{CE418662-DB76-478E-B83D-EB6B11D0DE8C}" dt="2020-04-10T08:11:56.223" v="587" actId="113"/>
          <ac:spMkLst>
            <pc:docMk/>
            <pc:sldMk cId="4191138439" sldId="486"/>
            <ac:spMk id="32" creationId="{D9014731-AA4C-499C-A596-FD3A8FF05853}"/>
          </ac:spMkLst>
        </pc:spChg>
      </pc:sldChg>
    </pc:docChg>
  </pc:docChgLst>
  <pc:docChgLst>
    <pc:chgData name="권재승" userId="773a29d1-1d19-4285-a7ae-19973c008fd6" providerId="ADAL" clId="{F219E928-50CE-4BF5-AECE-7AF979E1C4F0}"/>
    <pc:docChg chg="undo custSel addSld delSld modSld sldOrd">
      <pc:chgData name="권재승" userId="773a29d1-1d19-4285-a7ae-19973c008fd6" providerId="ADAL" clId="{F219E928-50CE-4BF5-AECE-7AF979E1C4F0}" dt="2020-03-18T11:57:48.232" v="22181"/>
      <pc:docMkLst>
        <pc:docMk/>
      </pc:docMkLst>
      <pc:sldChg chg="modSp mod modNotesTx">
        <pc:chgData name="권재승" userId="773a29d1-1d19-4285-a7ae-19973c008fd6" providerId="ADAL" clId="{F219E928-50CE-4BF5-AECE-7AF979E1C4F0}" dt="2020-03-18T11:57:48.232" v="22181"/>
        <pc:sldMkLst>
          <pc:docMk/>
          <pc:sldMk cId="3536092865" sldId="315"/>
        </pc:sldMkLst>
        <pc:spChg chg="mod">
          <ac:chgData name="권재승" userId="773a29d1-1d19-4285-a7ae-19973c008fd6" providerId="ADAL" clId="{F219E928-50CE-4BF5-AECE-7AF979E1C4F0}" dt="2020-03-18T11:57:48.232" v="22181"/>
          <ac:spMkLst>
            <pc:docMk/>
            <pc:sldMk cId="3536092865" sldId="315"/>
            <ac:spMk id="32" creationId="{270D38E6-4B75-4E21-9815-0C02FEB57F8B}"/>
          </ac:spMkLst>
        </pc:spChg>
        <pc:spChg chg="mod">
          <ac:chgData name="권재승" userId="773a29d1-1d19-4285-a7ae-19973c008fd6" providerId="ADAL" clId="{F219E928-50CE-4BF5-AECE-7AF979E1C4F0}" dt="2020-03-18T11:57:43.491" v="22158"/>
          <ac:spMkLst>
            <pc:docMk/>
            <pc:sldMk cId="3536092865" sldId="315"/>
            <ac:spMk id="63" creationId="{E5679BB8-3A8C-4FE1-9D6A-0F272ED56861}"/>
          </ac:spMkLst>
        </pc:spChg>
      </pc:sldChg>
      <pc:sldChg chg="delSp modSp add mod modNotesTx">
        <pc:chgData name="권재승" userId="773a29d1-1d19-4285-a7ae-19973c008fd6" providerId="ADAL" clId="{F219E928-50CE-4BF5-AECE-7AF979E1C4F0}" dt="2020-03-18T10:45:43.965" v="20799"/>
        <pc:sldMkLst>
          <pc:docMk/>
          <pc:sldMk cId="2300352854" sldId="323"/>
        </pc:sldMkLst>
        <pc:spChg chg="mod">
          <ac:chgData name="권재승" userId="773a29d1-1d19-4285-a7ae-19973c008fd6" providerId="ADAL" clId="{F219E928-50CE-4BF5-AECE-7AF979E1C4F0}" dt="2020-03-18T10:45:43.965" v="20799"/>
          <ac:spMkLst>
            <pc:docMk/>
            <pc:sldMk cId="2300352854" sldId="323"/>
            <ac:spMk id="2" creationId="{84366062-5DAF-4959-879A-783BD14FF4A1}"/>
          </ac:spMkLst>
        </pc:spChg>
        <pc:spChg chg="del">
          <ac:chgData name="권재승" userId="773a29d1-1d19-4285-a7ae-19973c008fd6" providerId="ADAL" clId="{F219E928-50CE-4BF5-AECE-7AF979E1C4F0}" dt="2020-03-18T10:29:58.005" v="19793" actId="478"/>
          <ac:spMkLst>
            <pc:docMk/>
            <pc:sldMk cId="2300352854" sldId="323"/>
            <ac:spMk id="23" creationId="{B0ED8716-B45F-42D1-84DD-F0EC8BFCF3F3}"/>
          </ac:spMkLst>
        </pc:spChg>
        <pc:spChg chg="mod">
          <ac:chgData name="권재승" userId="773a29d1-1d19-4285-a7ae-19973c008fd6" providerId="ADAL" clId="{F219E928-50CE-4BF5-AECE-7AF979E1C4F0}" dt="2020-03-18T10:31:09.667" v="19797" actId="20577"/>
          <ac:spMkLst>
            <pc:docMk/>
            <pc:sldMk cId="2300352854" sldId="323"/>
            <ac:spMk id="25" creationId="{BB97F4BE-3282-499D-A486-BE282573EF7B}"/>
          </ac:spMkLst>
        </pc:spChg>
        <pc:spChg chg="mod">
          <ac:chgData name="권재승" userId="773a29d1-1d19-4285-a7ae-19973c008fd6" providerId="ADAL" clId="{F219E928-50CE-4BF5-AECE-7AF979E1C4F0}" dt="2020-03-18T10:31:00.575" v="19795"/>
          <ac:spMkLst>
            <pc:docMk/>
            <pc:sldMk cId="2300352854" sldId="323"/>
            <ac:spMk id="29" creationId="{77F5B1C8-4030-47DB-AB3D-F0508871E0E4}"/>
          </ac:spMkLst>
        </pc:spChg>
        <pc:spChg chg="del">
          <ac:chgData name="권재승" userId="773a29d1-1d19-4285-a7ae-19973c008fd6" providerId="ADAL" clId="{F219E928-50CE-4BF5-AECE-7AF979E1C4F0}" dt="2020-03-18T10:29:58.005" v="19793" actId="478"/>
          <ac:spMkLst>
            <pc:docMk/>
            <pc:sldMk cId="2300352854" sldId="323"/>
            <ac:spMk id="37" creationId="{BE729957-3314-4C8B-B434-3C9C2654D733}"/>
          </ac:spMkLst>
        </pc:spChg>
        <pc:spChg chg="del">
          <ac:chgData name="권재승" userId="773a29d1-1d19-4285-a7ae-19973c008fd6" providerId="ADAL" clId="{F219E928-50CE-4BF5-AECE-7AF979E1C4F0}" dt="2020-03-18T10:29:58.005" v="19793" actId="478"/>
          <ac:spMkLst>
            <pc:docMk/>
            <pc:sldMk cId="2300352854" sldId="323"/>
            <ac:spMk id="38" creationId="{3EC26EF7-53F1-4CA5-8B55-22D3542C5CEA}"/>
          </ac:spMkLst>
        </pc:spChg>
        <pc:spChg chg="del">
          <ac:chgData name="권재승" userId="773a29d1-1d19-4285-a7ae-19973c008fd6" providerId="ADAL" clId="{F219E928-50CE-4BF5-AECE-7AF979E1C4F0}" dt="2020-03-18T10:29:58.005" v="19793" actId="478"/>
          <ac:spMkLst>
            <pc:docMk/>
            <pc:sldMk cId="2300352854" sldId="323"/>
            <ac:spMk id="39" creationId="{F226F952-4B24-4526-9382-B4EFC445445E}"/>
          </ac:spMkLst>
        </pc:spChg>
        <pc:spChg chg="del">
          <ac:chgData name="권재승" userId="773a29d1-1d19-4285-a7ae-19973c008fd6" providerId="ADAL" clId="{F219E928-50CE-4BF5-AECE-7AF979E1C4F0}" dt="2020-03-18T10:29:53.971" v="19792" actId="478"/>
          <ac:spMkLst>
            <pc:docMk/>
            <pc:sldMk cId="2300352854" sldId="323"/>
            <ac:spMk id="48" creationId="{98F95A9A-3A34-4410-984D-714F5E5FCEBE}"/>
          </ac:spMkLst>
        </pc:spChg>
        <pc:spChg chg="del">
          <ac:chgData name="권재승" userId="773a29d1-1d19-4285-a7ae-19973c008fd6" providerId="ADAL" clId="{F219E928-50CE-4BF5-AECE-7AF979E1C4F0}" dt="2020-03-18T10:29:53.971" v="19792" actId="478"/>
          <ac:spMkLst>
            <pc:docMk/>
            <pc:sldMk cId="2300352854" sldId="323"/>
            <ac:spMk id="49" creationId="{F1FE73D4-4C2F-4C50-A253-5D3467C041E2}"/>
          </ac:spMkLst>
        </pc:spChg>
        <pc:graphicFrameChg chg="modGraphic">
          <ac:chgData name="권재승" userId="773a29d1-1d19-4285-a7ae-19973c008fd6" providerId="ADAL" clId="{F219E928-50CE-4BF5-AECE-7AF979E1C4F0}" dt="2020-03-18T10:30:23.904" v="19794" actId="404"/>
          <ac:graphicFrameMkLst>
            <pc:docMk/>
            <pc:sldMk cId="2300352854" sldId="323"/>
            <ac:graphicFrameMk id="19" creationId="{897BA98B-8794-4F69-9EA0-716EFE109173}"/>
          </ac:graphicFrameMkLst>
        </pc:graphicFrameChg>
        <pc:cxnChg chg="del mod">
          <ac:chgData name="권재승" userId="773a29d1-1d19-4285-a7ae-19973c008fd6" providerId="ADAL" clId="{F219E928-50CE-4BF5-AECE-7AF979E1C4F0}" dt="2020-03-18T10:29:44.730" v="19791" actId="478"/>
          <ac:cxnSpMkLst>
            <pc:docMk/>
            <pc:sldMk cId="2300352854" sldId="323"/>
            <ac:cxnSpMk id="46" creationId="{9DBDB599-8341-42D4-A469-E2342CB3B2C6}"/>
          </ac:cxnSpMkLst>
        </pc:cxnChg>
      </pc:sldChg>
      <pc:sldChg chg="modNotesTx">
        <pc:chgData name="권재승" userId="773a29d1-1d19-4285-a7ae-19973c008fd6" providerId="ADAL" clId="{F219E928-50CE-4BF5-AECE-7AF979E1C4F0}" dt="2020-03-18T01:25:40.489" v="317" actId="20577"/>
        <pc:sldMkLst>
          <pc:docMk/>
          <pc:sldMk cId="4146317815" sldId="335"/>
        </pc:sldMkLst>
      </pc:sldChg>
      <pc:sldChg chg="add del">
        <pc:chgData name="권재승" userId="773a29d1-1d19-4285-a7ae-19973c008fd6" providerId="ADAL" clId="{F219E928-50CE-4BF5-AECE-7AF979E1C4F0}" dt="2020-03-18T09:57:59.909" v="19132" actId="47"/>
        <pc:sldMkLst>
          <pc:docMk/>
          <pc:sldMk cId="2038180680" sldId="375"/>
        </pc:sldMkLst>
      </pc:sldChg>
      <pc:sldChg chg="addSp modSp mod modNotesTx">
        <pc:chgData name="권재승" userId="773a29d1-1d19-4285-a7ae-19973c008fd6" providerId="ADAL" clId="{F219E928-50CE-4BF5-AECE-7AF979E1C4F0}" dt="2020-03-18T08:33:18.081" v="15813" actId="20577"/>
        <pc:sldMkLst>
          <pc:docMk/>
          <pc:sldMk cId="2895039567" sldId="394"/>
        </pc:sldMkLst>
        <pc:spChg chg="add mod">
          <ac:chgData name="권재승" userId="773a29d1-1d19-4285-a7ae-19973c008fd6" providerId="ADAL" clId="{F219E928-50CE-4BF5-AECE-7AF979E1C4F0}" dt="2020-03-18T08:18:12.117" v="14388" actId="1076"/>
          <ac:spMkLst>
            <pc:docMk/>
            <pc:sldMk cId="2895039567" sldId="394"/>
            <ac:spMk id="2" creationId="{E9281920-61D9-40A4-96DC-9BF26B62F003}"/>
          </ac:spMkLst>
        </pc:spChg>
        <pc:spChg chg="mod">
          <ac:chgData name="권재승" userId="773a29d1-1d19-4285-a7ae-19973c008fd6" providerId="ADAL" clId="{F219E928-50CE-4BF5-AECE-7AF979E1C4F0}" dt="2020-03-18T08:15:56.548" v="14252" actId="688"/>
          <ac:spMkLst>
            <pc:docMk/>
            <pc:sldMk cId="2895039567" sldId="394"/>
            <ac:spMk id="39" creationId="{A0F72762-1659-447E-B511-DA524FF42755}"/>
          </ac:spMkLst>
        </pc:spChg>
        <pc:spChg chg="add mod">
          <ac:chgData name="권재승" userId="773a29d1-1d19-4285-a7ae-19973c008fd6" providerId="ADAL" clId="{F219E928-50CE-4BF5-AECE-7AF979E1C4F0}" dt="2020-03-18T08:18:21.928" v="14400" actId="20577"/>
          <ac:spMkLst>
            <pc:docMk/>
            <pc:sldMk cId="2895039567" sldId="394"/>
            <ac:spMk id="40" creationId="{6C4742B2-3BBB-42F9-933A-D8DB7B11E2E9}"/>
          </ac:spMkLst>
        </pc:spChg>
        <pc:spChg chg="mod">
          <ac:chgData name="권재승" userId="773a29d1-1d19-4285-a7ae-19973c008fd6" providerId="ADAL" clId="{F219E928-50CE-4BF5-AECE-7AF979E1C4F0}" dt="2020-03-18T08:17:53.156" v="14376" actId="20577"/>
          <ac:spMkLst>
            <pc:docMk/>
            <pc:sldMk cId="2895039567" sldId="394"/>
            <ac:spMk id="41" creationId="{5A5EFA24-C3A6-4331-B575-344D1369CB07}"/>
          </ac:spMkLst>
        </pc:spChg>
      </pc:sldChg>
      <pc:sldChg chg="modNotesTx">
        <pc:chgData name="권재승" userId="773a29d1-1d19-4285-a7ae-19973c008fd6" providerId="ADAL" clId="{F219E928-50CE-4BF5-AECE-7AF979E1C4F0}" dt="2020-03-18T09:04:01.099" v="18300" actId="6549"/>
        <pc:sldMkLst>
          <pc:docMk/>
          <pc:sldMk cId="2241222092" sldId="400"/>
        </pc:sldMkLst>
      </pc:sldChg>
      <pc:sldChg chg="modSp mod modNotesTx">
        <pc:chgData name="권재승" userId="773a29d1-1d19-4285-a7ae-19973c008fd6" providerId="ADAL" clId="{F219E928-50CE-4BF5-AECE-7AF979E1C4F0}" dt="2020-03-18T09:28:09.054" v="19109" actId="20577"/>
        <pc:sldMkLst>
          <pc:docMk/>
          <pc:sldMk cId="800308503" sldId="401"/>
        </pc:sldMkLst>
        <pc:spChg chg="mod">
          <ac:chgData name="권재승" userId="773a29d1-1d19-4285-a7ae-19973c008fd6" providerId="ADAL" clId="{F219E928-50CE-4BF5-AECE-7AF979E1C4F0}" dt="2020-03-18T09:28:09.054" v="19109" actId="20577"/>
          <ac:spMkLst>
            <pc:docMk/>
            <pc:sldMk cId="800308503" sldId="401"/>
            <ac:spMk id="7" creationId="{1A92CC27-9453-5F4C-9BBA-533EB05E51A8}"/>
          </ac:spMkLst>
        </pc:spChg>
      </pc:sldChg>
      <pc:sldChg chg="modSp mod modNotesTx">
        <pc:chgData name="권재승" userId="773a29d1-1d19-4285-a7ae-19973c008fd6" providerId="ADAL" clId="{F219E928-50CE-4BF5-AECE-7AF979E1C4F0}" dt="2020-03-18T09:44:39.049" v="19126"/>
        <pc:sldMkLst>
          <pc:docMk/>
          <pc:sldMk cId="2806124008" sldId="462"/>
        </pc:sldMkLst>
        <pc:spChg chg="mod">
          <ac:chgData name="권재승" userId="773a29d1-1d19-4285-a7ae-19973c008fd6" providerId="ADAL" clId="{F219E928-50CE-4BF5-AECE-7AF979E1C4F0}" dt="2020-03-18T09:44:39.049" v="19126"/>
          <ac:spMkLst>
            <pc:docMk/>
            <pc:sldMk cId="2806124008" sldId="462"/>
            <ac:spMk id="12" creationId="{54FC4372-504D-4BE8-9ABC-A371DD1105E3}"/>
          </ac:spMkLst>
        </pc:spChg>
      </pc:sldChg>
      <pc:sldChg chg="modNotesTx">
        <pc:chgData name="권재승" userId="773a29d1-1d19-4285-a7ae-19973c008fd6" providerId="ADAL" clId="{F219E928-50CE-4BF5-AECE-7AF979E1C4F0}" dt="2020-03-18T08:33:24.834" v="15844" actId="20577"/>
        <pc:sldMkLst>
          <pc:docMk/>
          <pc:sldMk cId="4108822943" sldId="464"/>
        </pc:sldMkLst>
      </pc:sldChg>
      <pc:sldChg chg="modNotesTx">
        <pc:chgData name="권재승" userId="773a29d1-1d19-4285-a7ae-19973c008fd6" providerId="ADAL" clId="{F219E928-50CE-4BF5-AECE-7AF979E1C4F0}" dt="2020-03-18T02:32:39.916" v="1436" actId="6549"/>
        <pc:sldMkLst>
          <pc:docMk/>
          <pc:sldMk cId="2546036171" sldId="465"/>
        </pc:sldMkLst>
      </pc:sldChg>
      <pc:sldChg chg="addSp delSp modSp mod modNotesTx">
        <pc:chgData name="권재승" userId="773a29d1-1d19-4285-a7ae-19973c008fd6" providerId="ADAL" clId="{F219E928-50CE-4BF5-AECE-7AF979E1C4F0}" dt="2020-03-18T01:51:43.639" v="1313" actId="20577"/>
        <pc:sldMkLst>
          <pc:docMk/>
          <pc:sldMk cId="2866785980" sldId="469"/>
        </pc:sldMkLst>
        <pc:spChg chg="mod">
          <ac:chgData name="권재승" userId="773a29d1-1d19-4285-a7ae-19973c008fd6" providerId="ADAL" clId="{F219E928-50CE-4BF5-AECE-7AF979E1C4F0}" dt="2020-03-18T01:33:07.594" v="1030" actId="1037"/>
          <ac:spMkLst>
            <pc:docMk/>
            <pc:sldMk cId="2866785980" sldId="469"/>
            <ac:spMk id="2" creationId="{C8930BBB-FB9D-4155-96A7-ABF93AFEECCC}"/>
          </ac:spMkLst>
        </pc:spChg>
        <pc:spChg chg="mod">
          <ac:chgData name="권재승" userId="773a29d1-1d19-4285-a7ae-19973c008fd6" providerId="ADAL" clId="{F219E928-50CE-4BF5-AECE-7AF979E1C4F0}" dt="2020-03-18T01:31:32.610" v="879"/>
          <ac:spMkLst>
            <pc:docMk/>
            <pc:sldMk cId="2866785980" sldId="469"/>
            <ac:spMk id="5" creationId="{9CEF09CD-6660-4889-B43F-188747F81203}"/>
          </ac:spMkLst>
        </pc:spChg>
        <pc:spChg chg="add del">
          <ac:chgData name="권재승" userId="773a29d1-1d19-4285-a7ae-19973c008fd6" providerId="ADAL" clId="{F219E928-50CE-4BF5-AECE-7AF979E1C4F0}" dt="2020-03-18T01:31:24.365" v="878"/>
          <ac:spMkLst>
            <pc:docMk/>
            <pc:sldMk cId="2866785980" sldId="469"/>
            <ac:spMk id="21" creationId="{AEB2C8A8-A840-4B23-A8AD-AAF2DDA7E1FB}"/>
          </ac:spMkLst>
        </pc:spChg>
        <pc:spChg chg="add del">
          <ac:chgData name="권재승" userId="773a29d1-1d19-4285-a7ae-19973c008fd6" providerId="ADAL" clId="{F219E928-50CE-4BF5-AECE-7AF979E1C4F0}" dt="2020-03-18T01:31:24.365" v="878"/>
          <ac:spMkLst>
            <pc:docMk/>
            <pc:sldMk cId="2866785980" sldId="469"/>
            <ac:spMk id="22" creationId="{5F64FE23-CE08-423F-8058-11BA50BFA130}"/>
          </ac:spMkLst>
        </pc:spChg>
        <pc:spChg chg="del mod">
          <ac:chgData name="권재승" userId="773a29d1-1d19-4285-a7ae-19973c008fd6" providerId="ADAL" clId="{F219E928-50CE-4BF5-AECE-7AF979E1C4F0}" dt="2020-03-18T01:32:32.593" v="922" actId="478"/>
          <ac:spMkLst>
            <pc:docMk/>
            <pc:sldMk cId="2866785980" sldId="469"/>
            <ac:spMk id="25" creationId="{3F400130-BD4B-4D29-9003-99DCB10BE40F}"/>
          </ac:spMkLst>
        </pc:spChg>
        <pc:spChg chg="del">
          <ac:chgData name="권재승" userId="773a29d1-1d19-4285-a7ae-19973c008fd6" providerId="ADAL" clId="{F219E928-50CE-4BF5-AECE-7AF979E1C4F0}" dt="2020-03-18T01:32:33.876" v="923" actId="478"/>
          <ac:spMkLst>
            <pc:docMk/>
            <pc:sldMk cId="2866785980" sldId="469"/>
            <ac:spMk id="26" creationId="{40C06282-E040-4B54-A061-3DDDEDA43530}"/>
          </ac:spMkLst>
        </pc:spChg>
        <pc:spChg chg="add mod">
          <ac:chgData name="권재승" userId="773a29d1-1d19-4285-a7ae-19973c008fd6" providerId="ADAL" clId="{F219E928-50CE-4BF5-AECE-7AF979E1C4F0}" dt="2020-03-18T01:33:15.686" v="1055" actId="1037"/>
          <ac:spMkLst>
            <pc:docMk/>
            <pc:sldMk cId="2866785980" sldId="469"/>
            <ac:spMk id="27" creationId="{404A0148-D5A7-4765-9069-3CEE46D471D3}"/>
          </ac:spMkLst>
        </pc:spChg>
        <pc:spChg chg="add mod">
          <ac:chgData name="권재승" userId="773a29d1-1d19-4285-a7ae-19973c008fd6" providerId="ADAL" clId="{F219E928-50CE-4BF5-AECE-7AF979E1C4F0}" dt="2020-03-18T01:33:15.686" v="1055" actId="1037"/>
          <ac:spMkLst>
            <pc:docMk/>
            <pc:sldMk cId="2866785980" sldId="469"/>
            <ac:spMk id="28" creationId="{5AC0E53A-4701-4A3D-A0E1-D31CA6FF314B}"/>
          </ac:spMkLst>
        </pc:spChg>
        <pc:spChg chg="mod">
          <ac:chgData name="권재승" userId="773a29d1-1d19-4285-a7ae-19973c008fd6" providerId="ADAL" clId="{F219E928-50CE-4BF5-AECE-7AF979E1C4F0}" dt="2020-03-18T01:33:07.594" v="1030" actId="1037"/>
          <ac:spMkLst>
            <pc:docMk/>
            <pc:sldMk cId="2866785980" sldId="469"/>
            <ac:spMk id="31" creationId="{8C9CBCD1-7B36-45D4-B9CF-CC1192B666F7}"/>
          </ac:spMkLst>
        </pc:spChg>
        <pc:spChg chg="add del">
          <ac:chgData name="권재승" userId="773a29d1-1d19-4285-a7ae-19973c008fd6" providerId="ADAL" clId="{F219E928-50CE-4BF5-AECE-7AF979E1C4F0}" dt="2020-03-18T01:32:02.557" v="880" actId="478"/>
          <ac:spMkLst>
            <pc:docMk/>
            <pc:sldMk cId="2866785980" sldId="469"/>
            <ac:spMk id="46" creationId="{7B5B1721-6972-4593-9F0D-90EC838D2BC4}"/>
          </ac:spMkLst>
        </pc:spChg>
        <pc:spChg chg="add del">
          <ac:chgData name="권재승" userId="773a29d1-1d19-4285-a7ae-19973c008fd6" providerId="ADAL" clId="{F219E928-50CE-4BF5-AECE-7AF979E1C4F0}" dt="2020-03-18T01:32:04.526" v="882" actId="478"/>
          <ac:spMkLst>
            <pc:docMk/>
            <pc:sldMk cId="2866785980" sldId="469"/>
            <ac:spMk id="48" creationId="{6C26EAF8-C94D-4695-92E0-45819957E08F}"/>
          </ac:spMkLst>
        </pc:spChg>
        <pc:spChg chg="add del">
          <ac:chgData name="권재승" userId="773a29d1-1d19-4285-a7ae-19973c008fd6" providerId="ADAL" clId="{F219E928-50CE-4BF5-AECE-7AF979E1C4F0}" dt="2020-03-18T01:32:05.895" v="883" actId="478"/>
          <ac:spMkLst>
            <pc:docMk/>
            <pc:sldMk cId="2866785980" sldId="469"/>
            <ac:spMk id="49" creationId="{C8C6F4DB-AA81-45C9-87F7-BF05261F596E}"/>
          </ac:spMkLst>
        </pc:spChg>
        <pc:spChg chg="add del">
          <ac:chgData name="권재승" userId="773a29d1-1d19-4285-a7ae-19973c008fd6" providerId="ADAL" clId="{F219E928-50CE-4BF5-AECE-7AF979E1C4F0}" dt="2020-03-18T01:32:03.599" v="881" actId="478"/>
          <ac:spMkLst>
            <pc:docMk/>
            <pc:sldMk cId="2866785980" sldId="469"/>
            <ac:spMk id="50" creationId="{E1C556E6-FA85-48A0-B997-4B092994917E}"/>
          </ac:spMkLst>
        </pc:spChg>
        <pc:spChg chg="add del">
          <ac:chgData name="권재승" userId="773a29d1-1d19-4285-a7ae-19973c008fd6" providerId="ADAL" clId="{F219E928-50CE-4BF5-AECE-7AF979E1C4F0}" dt="2020-03-18T01:32:07.354" v="884" actId="478"/>
          <ac:spMkLst>
            <pc:docMk/>
            <pc:sldMk cId="2866785980" sldId="469"/>
            <ac:spMk id="51" creationId="{32A19140-89ED-434D-B10D-AB41F9EDEE1B}"/>
          </ac:spMkLst>
        </pc:spChg>
        <pc:picChg chg="mod">
          <ac:chgData name="권재승" userId="773a29d1-1d19-4285-a7ae-19973c008fd6" providerId="ADAL" clId="{F219E928-50CE-4BF5-AECE-7AF979E1C4F0}" dt="2020-03-18T01:33:07.594" v="1030" actId="1037"/>
          <ac:picMkLst>
            <pc:docMk/>
            <pc:sldMk cId="2866785980" sldId="469"/>
            <ac:picMk id="8" creationId="{942E4119-FF14-43FE-832E-007AD5108BEF}"/>
          </ac:picMkLst>
        </pc:picChg>
        <pc:picChg chg="mod">
          <ac:chgData name="권재승" userId="773a29d1-1d19-4285-a7ae-19973c008fd6" providerId="ADAL" clId="{F219E928-50CE-4BF5-AECE-7AF979E1C4F0}" dt="2020-03-18T01:33:07.594" v="1030" actId="1037"/>
          <ac:picMkLst>
            <pc:docMk/>
            <pc:sldMk cId="2866785980" sldId="469"/>
            <ac:picMk id="9" creationId="{35271A1D-B2E9-4564-8703-3AE1A7BEE41E}"/>
          </ac:picMkLst>
        </pc:picChg>
        <pc:picChg chg="mod">
          <ac:chgData name="권재승" userId="773a29d1-1d19-4285-a7ae-19973c008fd6" providerId="ADAL" clId="{F219E928-50CE-4BF5-AECE-7AF979E1C4F0}" dt="2020-03-18T01:33:07.594" v="1030" actId="1037"/>
          <ac:picMkLst>
            <pc:docMk/>
            <pc:sldMk cId="2866785980" sldId="469"/>
            <ac:picMk id="11" creationId="{330456CC-F5B8-4291-913A-456D02A6B3EA}"/>
          </ac:picMkLst>
        </pc:picChg>
        <pc:picChg chg="del">
          <ac:chgData name="권재승" userId="773a29d1-1d19-4285-a7ae-19973c008fd6" providerId="ADAL" clId="{F219E928-50CE-4BF5-AECE-7AF979E1C4F0}" dt="2020-03-18T01:32:24.550" v="918" actId="478"/>
          <ac:picMkLst>
            <pc:docMk/>
            <pc:sldMk cId="2866785980" sldId="469"/>
            <ac:picMk id="12" creationId="{81FE5953-1365-4AE4-A698-3912561C59AC}"/>
          </ac:picMkLst>
        </pc:picChg>
      </pc:sldChg>
      <pc:sldChg chg="delSp modSp del mod">
        <pc:chgData name="권재승" userId="773a29d1-1d19-4285-a7ae-19973c008fd6" providerId="ADAL" clId="{F219E928-50CE-4BF5-AECE-7AF979E1C4F0}" dt="2020-03-18T01:33:30.281" v="1056" actId="47"/>
        <pc:sldMkLst>
          <pc:docMk/>
          <pc:sldMk cId="1869696978" sldId="470"/>
        </pc:sldMkLst>
        <pc:spChg chg="del">
          <ac:chgData name="권재승" userId="773a29d1-1d19-4285-a7ae-19973c008fd6" providerId="ADAL" clId="{F219E928-50CE-4BF5-AECE-7AF979E1C4F0}" dt="2020-03-18T01:32:42.066" v="924" actId="21"/>
          <ac:spMkLst>
            <pc:docMk/>
            <pc:sldMk cId="1869696978" sldId="470"/>
            <ac:spMk id="2" creationId="{C8930BBB-FB9D-4155-96A7-ABF93AFEECCC}"/>
          </ac:spMkLst>
        </pc:spChg>
        <pc:spChg chg="mod">
          <ac:chgData name="권재승" userId="773a29d1-1d19-4285-a7ae-19973c008fd6" providerId="ADAL" clId="{F219E928-50CE-4BF5-AECE-7AF979E1C4F0}" dt="2020-03-18T01:30:18.208" v="734"/>
          <ac:spMkLst>
            <pc:docMk/>
            <pc:sldMk cId="1869696978" sldId="470"/>
            <ac:spMk id="5" creationId="{9CEF09CD-6660-4889-B43F-188747F81203}"/>
          </ac:spMkLst>
        </pc:spChg>
        <pc:spChg chg="del">
          <ac:chgData name="권재승" userId="773a29d1-1d19-4285-a7ae-19973c008fd6" providerId="ADAL" clId="{F219E928-50CE-4BF5-AECE-7AF979E1C4F0}" dt="2020-03-18T01:32:42.066" v="924" actId="21"/>
          <ac:spMkLst>
            <pc:docMk/>
            <pc:sldMk cId="1869696978" sldId="470"/>
            <ac:spMk id="31" creationId="{8C9CBCD1-7B36-45D4-B9CF-CC1192B666F7}"/>
          </ac:spMkLst>
        </pc:spChg>
      </pc:sldChg>
      <pc:sldChg chg="modNotesTx">
        <pc:chgData name="권재승" userId="773a29d1-1d19-4285-a7ae-19973c008fd6" providerId="ADAL" clId="{F219E928-50CE-4BF5-AECE-7AF979E1C4F0}" dt="2020-03-18T08:44:54.892" v="16138" actId="20577"/>
        <pc:sldMkLst>
          <pc:docMk/>
          <pc:sldMk cId="4193578471" sldId="472"/>
        </pc:sldMkLst>
      </pc:sldChg>
      <pc:sldChg chg="modSp mod modNotesTx">
        <pc:chgData name="권재승" userId="773a29d1-1d19-4285-a7ae-19973c008fd6" providerId="ADAL" clId="{F219E928-50CE-4BF5-AECE-7AF979E1C4F0}" dt="2020-03-18T08:59:13.481" v="17483" actId="20577"/>
        <pc:sldMkLst>
          <pc:docMk/>
          <pc:sldMk cId="2378267895" sldId="473"/>
        </pc:sldMkLst>
        <pc:spChg chg="mod">
          <ac:chgData name="권재승" userId="773a29d1-1d19-4285-a7ae-19973c008fd6" providerId="ADAL" clId="{F219E928-50CE-4BF5-AECE-7AF979E1C4F0}" dt="2020-03-18T02:39:32.690" v="1723" actId="20577"/>
          <ac:spMkLst>
            <pc:docMk/>
            <pc:sldMk cId="2378267895" sldId="473"/>
            <ac:spMk id="31" creationId="{8C9CBCD1-7B36-45D4-B9CF-CC1192B666F7}"/>
          </ac:spMkLst>
        </pc:spChg>
      </pc:sldChg>
      <pc:sldChg chg="addSp delSp modSp mod modNotesTx">
        <pc:chgData name="권재승" userId="773a29d1-1d19-4285-a7ae-19973c008fd6" providerId="ADAL" clId="{F219E928-50CE-4BF5-AECE-7AF979E1C4F0}" dt="2020-03-18T09:02:45.729" v="18203" actId="20577"/>
        <pc:sldMkLst>
          <pc:docMk/>
          <pc:sldMk cId="3041343509" sldId="474"/>
        </pc:sldMkLst>
        <pc:spChg chg="del">
          <ac:chgData name="권재승" userId="773a29d1-1d19-4285-a7ae-19973c008fd6" providerId="ADAL" clId="{F219E928-50CE-4BF5-AECE-7AF979E1C4F0}" dt="2020-03-18T02:40:56.951" v="1744" actId="21"/>
          <ac:spMkLst>
            <pc:docMk/>
            <pc:sldMk cId="3041343509" sldId="474"/>
            <ac:spMk id="26" creationId="{436C020C-815F-4D2B-8161-B8537583946D}"/>
          </ac:spMkLst>
        </pc:spChg>
        <pc:spChg chg="add mod">
          <ac:chgData name="권재승" userId="773a29d1-1d19-4285-a7ae-19973c008fd6" providerId="ADAL" clId="{F219E928-50CE-4BF5-AECE-7AF979E1C4F0}" dt="2020-03-18T02:41:07.549" v="1748" actId="14100"/>
          <ac:spMkLst>
            <pc:docMk/>
            <pc:sldMk cId="3041343509" sldId="474"/>
            <ac:spMk id="40" creationId="{28028E06-F2C1-430E-8D35-32CB5799FA66}"/>
          </ac:spMkLst>
        </pc:spChg>
        <pc:picChg chg="del">
          <ac:chgData name="권재승" userId="773a29d1-1d19-4285-a7ae-19973c008fd6" providerId="ADAL" clId="{F219E928-50CE-4BF5-AECE-7AF979E1C4F0}" dt="2020-03-18T02:40:10.581" v="1727" actId="478"/>
          <ac:picMkLst>
            <pc:docMk/>
            <pc:sldMk cId="3041343509" sldId="474"/>
            <ac:picMk id="2" creationId="{1C3F1763-C99C-4722-8C79-21B60F4470F3}"/>
          </ac:picMkLst>
        </pc:picChg>
        <pc:picChg chg="mod modCrop">
          <ac:chgData name="권재승" userId="773a29d1-1d19-4285-a7ae-19973c008fd6" providerId="ADAL" clId="{F219E928-50CE-4BF5-AECE-7AF979E1C4F0}" dt="2020-03-18T02:41:15.722" v="1749" actId="732"/>
          <ac:picMkLst>
            <pc:docMk/>
            <pc:sldMk cId="3041343509" sldId="474"/>
            <ac:picMk id="3" creationId="{8FF6D2B0-0B6F-4126-9932-1DFEF8955FFA}"/>
          </ac:picMkLst>
        </pc:picChg>
        <pc:picChg chg="add mod">
          <ac:chgData name="권재승" userId="773a29d1-1d19-4285-a7ae-19973c008fd6" providerId="ADAL" clId="{F219E928-50CE-4BF5-AECE-7AF979E1C4F0}" dt="2020-03-18T02:40:59.870" v="1745" actId="1076"/>
          <ac:picMkLst>
            <pc:docMk/>
            <pc:sldMk cId="3041343509" sldId="474"/>
            <ac:picMk id="4" creationId="{72B31628-9356-433F-B6B7-403B424901EA}"/>
          </ac:picMkLst>
        </pc:picChg>
      </pc:sldChg>
      <pc:sldChg chg="modNotesTx">
        <pc:chgData name="권재승" userId="773a29d1-1d19-4285-a7ae-19973c008fd6" providerId="ADAL" clId="{F219E928-50CE-4BF5-AECE-7AF979E1C4F0}" dt="2020-03-18T08:46:25.209" v="16695" actId="20577"/>
        <pc:sldMkLst>
          <pc:docMk/>
          <pc:sldMk cId="3467051123" sldId="477"/>
        </pc:sldMkLst>
      </pc:sldChg>
      <pc:sldChg chg="add modTransition">
        <pc:chgData name="권재승" userId="773a29d1-1d19-4285-a7ae-19973c008fd6" providerId="ADAL" clId="{F219E928-50CE-4BF5-AECE-7AF979E1C4F0}" dt="2020-03-18T11:27:53.432" v="22156"/>
        <pc:sldMkLst>
          <pc:docMk/>
          <pc:sldMk cId="1312103761" sldId="480"/>
        </pc:sldMkLst>
      </pc:sldChg>
      <pc:sldChg chg="modSp add del mod modNotesTx">
        <pc:chgData name="권재승" userId="773a29d1-1d19-4285-a7ae-19973c008fd6" providerId="ADAL" clId="{F219E928-50CE-4BF5-AECE-7AF979E1C4F0}" dt="2020-03-18T08:58:12.313" v="17293" actId="2696"/>
        <pc:sldMkLst>
          <pc:docMk/>
          <pc:sldMk cId="2875485189" sldId="480"/>
        </pc:sldMkLst>
        <pc:spChg chg="mod">
          <ac:chgData name="권재승" userId="773a29d1-1d19-4285-a7ae-19973c008fd6" providerId="ADAL" clId="{F219E928-50CE-4BF5-AECE-7AF979E1C4F0}" dt="2020-03-18T08:55:49.250" v="16939" actId="20577"/>
          <ac:spMkLst>
            <pc:docMk/>
            <pc:sldMk cId="2875485189" sldId="480"/>
            <ac:spMk id="31" creationId="{8C9CBCD1-7B36-45D4-B9CF-CC1192B666F7}"/>
          </ac:spMkLst>
        </pc:spChg>
      </pc:sldChg>
      <pc:sldChg chg="add del ord modNotesTx">
        <pc:chgData name="권재승" userId="773a29d1-1d19-4285-a7ae-19973c008fd6" providerId="ADAL" clId="{F219E928-50CE-4BF5-AECE-7AF979E1C4F0}" dt="2020-03-18T08:53:22.451" v="16698" actId="2696"/>
        <pc:sldMkLst>
          <pc:docMk/>
          <pc:sldMk cId="3343931042" sldId="480"/>
        </pc:sldMkLst>
      </pc:sldChg>
      <pc:sldChg chg="add del ord">
        <pc:chgData name="권재승" userId="773a29d1-1d19-4285-a7ae-19973c008fd6" providerId="ADAL" clId="{F219E928-50CE-4BF5-AECE-7AF979E1C4F0}" dt="2020-03-18T08:53:22.451" v="16698" actId="2696"/>
        <pc:sldMkLst>
          <pc:docMk/>
          <pc:sldMk cId="859937067" sldId="481"/>
        </pc:sldMkLst>
      </pc:sldChg>
      <pc:sldChg chg="add modTransition">
        <pc:chgData name="권재승" userId="773a29d1-1d19-4285-a7ae-19973c008fd6" providerId="ADAL" clId="{F219E928-50CE-4BF5-AECE-7AF979E1C4F0}" dt="2020-03-18T11:27:53.432" v="22156"/>
        <pc:sldMkLst>
          <pc:docMk/>
          <pc:sldMk cId="1566214416" sldId="481"/>
        </pc:sldMkLst>
      </pc:sldChg>
      <pc:sldChg chg="addSp delSp modSp add del mod modNotesTx">
        <pc:chgData name="권재승" userId="773a29d1-1d19-4285-a7ae-19973c008fd6" providerId="ADAL" clId="{F219E928-50CE-4BF5-AECE-7AF979E1C4F0}" dt="2020-03-18T08:58:12.313" v="17293" actId="2696"/>
        <pc:sldMkLst>
          <pc:docMk/>
          <pc:sldMk cId="2609568715" sldId="481"/>
        </pc:sldMkLst>
        <pc:spChg chg="add del mod">
          <ac:chgData name="권재승" userId="773a29d1-1d19-4285-a7ae-19973c008fd6" providerId="ADAL" clId="{F219E928-50CE-4BF5-AECE-7AF979E1C4F0}" dt="2020-03-18T08:56:21.706" v="16968"/>
          <ac:spMkLst>
            <pc:docMk/>
            <pc:sldMk cId="2609568715" sldId="481"/>
            <ac:spMk id="31" creationId="{8C9CBCD1-7B36-45D4-B9CF-CC1192B666F7}"/>
          </ac:spMkLst>
        </pc:spChg>
      </pc:sldChg>
      <pc:sldChg chg="add del ord">
        <pc:chgData name="권재승" userId="773a29d1-1d19-4285-a7ae-19973c008fd6" providerId="ADAL" clId="{F219E928-50CE-4BF5-AECE-7AF979E1C4F0}" dt="2020-03-18T08:53:22.451" v="16698" actId="2696"/>
        <pc:sldMkLst>
          <pc:docMk/>
          <pc:sldMk cId="596789238" sldId="482"/>
        </pc:sldMkLst>
      </pc:sldChg>
      <pc:sldChg chg="modSp add del mod">
        <pc:chgData name="권재승" userId="773a29d1-1d19-4285-a7ae-19973c008fd6" providerId="ADAL" clId="{F219E928-50CE-4BF5-AECE-7AF979E1C4F0}" dt="2020-03-18T08:58:12.313" v="17293" actId="2696"/>
        <pc:sldMkLst>
          <pc:docMk/>
          <pc:sldMk cId="761497232" sldId="482"/>
        </pc:sldMkLst>
        <pc:spChg chg="mod">
          <ac:chgData name="권재승" userId="773a29d1-1d19-4285-a7ae-19973c008fd6" providerId="ADAL" clId="{F219E928-50CE-4BF5-AECE-7AF979E1C4F0}" dt="2020-03-18T08:56:35.539" v="16993"/>
          <ac:spMkLst>
            <pc:docMk/>
            <pc:sldMk cId="761497232" sldId="482"/>
            <ac:spMk id="31" creationId="{8C9CBCD1-7B36-45D4-B9CF-CC1192B666F7}"/>
          </ac:spMkLst>
        </pc:spChg>
      </pc:sldChg>
      <pc:sldChg chg="add modTransition">
        <pc:chgData name="권재승" userId="773a29d1-1d19-4285-a7ae-19973c008fd6" providerId="ADAL" clId="{F219E928-50CE-4BF5-AECE-7AF979E1C4F0}" dt="2020-03-18T11:27:53.432" v="22156"/>
        <pc:sldMkLst>
          <pc:docMk/>
          <pc:sldMk cId="2117693578" sldId="482"/>
        </pc:sldMkLst>
      </pc:sldChg>
      <pc:sldChg chg="add modTransition">
        <pc:chgData name="권재승" userId="773a29d1-1d19-4285-a7ae-19973c008fd6" providerId="ADAL" clId="{F219E928-50CE-4BF5-AECE-7AF979E1C4F0}" dt="2020-03-18T11:27:53.432" v="22156"/>
        <pc:sldMkLst>
          <pc:docMk/>
          <pc:sldMk cId="228132170" sldId="483"/>
        </pc:sldMkLst>
      </pc:sldChg>
      <pc:sldChg chg="modSp add del mod">
        <pc:chgData name="권재승" userId="773a29d1-1d19-4285-a7ae-19973c008fd6" providerId="ADAL" clId="{F219E928-50CE-4BF5-AECE-7AF979E1C4F0}" dt="2020-03-18T08:58:12.313" v="17293" actId="2696"/>
        <pc:sldMkLst>
          <pc:docMk/>
          <pc:sldMk cId="2158579344" sldId="483"/>
        </pc:sldMkLst>
        <pc:spChg chg="mod">
          <ac:chgData name="권재승" userId="773a29d1-1d19-4285-a7ae-19973c008fd6" providerId="ADAL" clId="{F219E928-50CE-4BF5-AECE-7AF979E1C4F0}" dt="2020-03-18T08:56:43.523" v="17054"/>
          <ac:spMkLst>
            <pc:docMk/>
            <pc:sldMk cId="2158579344" sldId="483"/>
            <ac:spMk id="31" creationId="{8C9CBCD1-7B36-45D4-B9CF-CC1192B666F7}"/>
          </ac:spMkLst>
        </pc:spChg>
      </pc:sldChg>
      <pc:sldChg chg="add del ord">
        <pc:chgData name="권재승" userId="773a29d1-1d19-4285-a7ae-19973c008fd6" providerId="ADAL" clId="{F219E928-50CE-4BF5-AECE-7AF979E1C4F0}" dt="2020-03-18T08:53:22.451" v="16698" actId="2696"/>
        <pc:sldMkLst>
          <pc:docMk/>
          <pc:sldMk cId="3036074851" sldId="483"/>
        </pc:sldMkLst>
      </pc:sldChg>
      <pc:sldChg chg="addSp modSp mod modNotesTx">
        <pc:chgData name="권재승" userId="773a29d1-1d19-4285-a7ae-19973c008fd6" providerId="ADAL" clId="{F219E928-50CE-4BF5-AECE-7AF979E1C4F0}" dt="2020-03-18T08:45:39.194" v="16410" actId="20577"/>
        <pc:sldMkLst>
          <pc:docMk/>
          <pc:sldMk cId="3092445143" sldId="484"/>
        </pc:sldMkLst>
        <pc:spChg chg="add mod">
          <ac:chgData name="권재승" userId="773a29d1-1d19-4285-a7ae-19973c008fd6" providerId="ADAL" clId="{F219E928-50CE-4BF5-AECE-7AF979E1C4F0}" dt="2020-03-18T02:34:18.953" v="1440" actId="14100"/>
          <ac:spMkLst>
            <pc:docMk/>
            <pc:sldMk cId="3092445143" sldId="484"/>
            <ac:spMk id="2" creationId="{15C35ECA-BB75-4392-BD6A-C41F9E2C5366}"/>
          </ac:spMkLst>
        </pc:spChg>
        <pc:spChg chg="add mod">
          <ac:chgData name="권재승" userId="773a29d1-1d19-4285-a7ae-19973c008fd6" providerId="ADAL" clId="{F219E928-50CE-4BF5-AECE-7AF979E1C4F0}" dt="2020-03-18T02:34:35.790" v="1444" actId="1076"/>
          <ac:spMkLst>
            <pc:docMk/>
            <pc:sldMk cId="3092445143" sldId="484"/>
            <ac:spMk id="18" creationId="{196111B7-9AE2-41F4-905D-9600F716E3AD}"/>
          </ac:spMkLst>
        </pc:spChg>
        <pc:spChg chg="add mod">
          <ac:chgData name="권재승" userId="773a29d1-1d19-4285-a7ae-19973c008fd6" providerId="ADAL" clId="{F219E928-50CE-4BF5-AECE-7AF979E1C4F0}" dt="2020-03-18T02:34:44.113" v="1446" actId="1076"/>
          <ac:spMkLst>
            <pc:docMk/>
            <pc:sldMk cId="3092445143" sldId="484"/>
            <ac:spMk id="19" creationId="{AD3C2D76-0490-4E7A-90DB-C501365D431A}"/>
          </ac:spMkLst>
        </pc:spChg>
        <pc:spChg chg="add mod">
          <ac:chgData name="권재승" userId="773a29d1-1d19-4285-a7ae-19973c008fd6" providerId="ADAL" clId="{F219E928-50CE-4BF5-AECE-7AF979E1C4F0}" dt="2020-03-18T02:34:57.360" v="1448" actId="1076"/>
          <ac:spMkLst>
            <pc:docMk/>
            <pc:sldMk cId="3092445143" sldId="484"/>
            <ac:spMk id="20" creationId="{3E4D6FCF-50B7-43D4-B3A1-079899BEA98A}"/>
          </ac:spMkLst>
        </pc:spChg>
        <pc:picChg chg="mod">
          <ac:chgData name="권재승" userId="773a29d1-1d19-4285-a7ae-19973c008fd6" providerId="ADAL" clId="{F219E928-50CE-4BF5-AECE-7AF979E1C4F0}" dt="2020-03-18T02:34:25.379" v="1443" actId="1076"/>
          <ac:picMkLst>
            <pc:docMk/>
            <pc:sldMk cId="3092445143" sldId="484"/>
            <ac:picMk id="4" creationId="{2BD1960B-7CEF-4F86-A771-C3B63D231A7F}"/>
          </ac:picMkLst>
        </pc:picChg>
      </pc:sldChg>
      <pc:sldChg chg="modNotesTx">
        <pc:chgData name="권재승" userId="773a29d1-1d19-4285-a7ae-19973c008fd6" providerId="ADAL" clId="{F219E928-50CE-4BF5-AECE-7AF979E1C4F0}" dt="2020-03-18T08:46:06.636" v="16605" actId="20577"/>
        <pc:sldMkLst>
          <pc:docMk/>
          <pc:sldMk cId="3688510277" sldId="485"/>
        </pc:sldMkLst>
      </pc:sldChg>
      <pc:sldChg chg="modSp mod modNotesTx">
        <pc:chgData name="권재승" userId="773a29d1-1d19-4285-a7ae-19973c008fd6" providerId="ADAL" clId="{F219E928-50CE-4BF5-AECE-7AF979E1C4F0}" dt="2020-03-18T08:59:45.309" v="17618" actId="20577"/>
        <pc:sldMkLst>
          <pc:docMk/>
          <pc:sldMk cId="4191138439" sldId="486"/>
        </pc:sldMkLst>
        <pc:spChg chg="mod">
          <ac:chgData name="권재승" userId="773a29d1-1d19-4285-a7ae-19973c008fd6" providerId="ADAL" clId="{F219E928-50CE-4BF5-AECE-7AF979E1C4F0}" dt="2020-03-18T02:39:37.308" v="1726" actId="20577"/>
          <ac:spMkLst>
            <pc:docMk/>
            <pc:sldMk cId="4191138439" sldId="486"/>
            <ac:spMk id="31" creationId="{8C9CBCD1-7B36-45D4-B9CF-CC1192B666F7}"/>
          </ac:spMkLst>
        </pc:spChg>
      </pc:sldChg>
      <pc:sldChg chg="modNotesTx">
        <pc:chgData name="권재승" userId="773a29d1-1d19-4285-a7ae-19973c008fd6" providerId="ADAL" clId="{F219E928-50CE-4BF5-AECE-7AF979E1C4F0}" dt="2020-03-18T01:52:15.401" v="1375" actId="20577"/>
        <pc:sldMkLst>
          <pc:docMk/>
          <pc:sldMk cId="2452742938" sldId="487"/>
        </pc:sldMkLst>
      </pc:sldChg>
      <pc:sldChg chg="modNotesTx">
        <pc:chgData name="권재승" userId="773a29d1-1d19-4285-a7ae-19973c008fd6" providerId="ADAL" clId="{F219E928-50CE-4BF5-AECE-7AF979E1C4F0}" dt="2020-03-18T09:11:37.968" v="18390" actId="20577"/>
        <pc:sldMkLst>
          <pc:docMk/>
          <pc:sldMk cId="1134404609" sldId="488"/>
        </pc:sldMkLst>
      </pc:sldChg>
      <pc:sldChg chg="modNotesTx">
        <pc:chgData name="권재승" userId="773a29d1-1d19-4285-a7ae-19973c008fd6" providerId="ADAL" clId="{F219E928-50CE-4BF5-AECE-7AF979E1C4F0}" dt="2020-03-18T07:05:32.174" v="8885" actId="20577"/>
        <pc:sldMkLst>
          <pc:docMk/>
          <pc:sldMk cId="114437812" sldId="489"/>
        </pc:sldMkLst>
      </pc:sldChg>
      <pc:sldChg chg="modNotesTx">
        <pc:chgData name="권재승" userId="773a29d1-1d19-4285-a7ae-19973c008fd6" providerId="ADAL" clId="{F219E928-50CE-4BF5-AECE-7AF979E1C4F0}" dt="2020-03-18T09:19:16.706" v="18787" actId="20577"/>
        <pc:sldMkLst>
          <pc:docMk/>
          <pc:sldMk cId="1988232150" sldId="490"/>
        </pc:sldMkLst>
      </pc:sldChg>
      <pc:sldChg chg="modNotesTx">
        <pc:chgData name="권재승" userId="773a29d1-1d19-4285-a7ae-19973c008fd6" providerId="ADAL" clId="{F219E928-50CE-4BF5-AECE-7AF979E1C4F0}" dt="2020-03-18T02:44:21.655" v="2495" actId="20577"/>
        <pc:sldMkLst>
          <pc:docMk/>
          <pc:sldMk cId="3930102187" sldId="500"/>
        </pc:sldMkLst>
      </pc:sldChg>
      <pc:sldChg chg="modNotesTx">
        <pc:chgData name="권재승" userId="773a29d1-1d19-4285-a7ae-19973c008fd6" providerId="ADAL" clId="{F219E928-50CE-4BF5-AECE-7AF979E1C4F0}" dt="2020-03-18T03:05:51.347" v="3676" actId="20577"/>
        <pc:sldMkLst>
          <pc:docMk/>
          <pc:sldMk cId="380393220" sldId="501"/>
        </pc:sldMkLst>
      </pc:sldChg>
      <pc:sldChg chg="addSp delSp modSp del mod modNotesTx">
        <pc:chgData name="권재승" userId="773a29d1-1d19-4285-a7ae-19973c008fd6" providerId="ADAL" clId="{F219E928-50CE-4BF5-AECE-7AF979E1C4F0}" dt="2020-03-18T10:49:31.324" v="21160" actId="47"/>
        <pc:sldMkLst>
          <pc:docMk/>
          <pc:sldMk cId="173723496" sldId="502"/>
        </pc:sldMkLst>
        <pc:spChg chg="del">
          <ac:chgData name="권재승" userId="773a29d1-1d19-4285-a7ae-19973c008fd6" providerId="ADAL" clId="{F219E928-50CE-4BF5-AECE-7AF979E1C4F0}" dt="2020-03-18T10:46:14.185" v="20802" actId="478"/>
          <ac:spMkLst>
            <pc:docMk/>
            <pc:sldMk cId="173723496" sldId="502"/>
            <ac:spMk id="4" creationId="{39BCCD22-1935-4BAF-8642-6EEB8CB46321}"/>
          </ac:spMkLst>
        </pc:spChg>
        <pc:spChg chg="del">
          <ac:chgData name="권재승" userId="773a29d1-1d19-4285-a7ae-19973c008fd6" providerId="ADAL" clId="{F219E928-50CE-4BF5-AECE-7AF979E1C4F0}" dt="2020-03-18T10:46:14.185" v="20802" actId="478"/>
          <ac:spMkLst>
            <pc:docMk/>
            <pc:sldMk cId="173723496" sldId="502"/>
            <ac:spMk id="19" creationId="{DD7275DE-AEB2-476A-A849-C1BA1A51A516}"/>
          </ac:spMkLst>
        </pc:spChg>
        <pc:spChg chg="del">
          <ac:chgData name="권재승" userId="773a29d1-1d19-4285-a7ae-19973c008fd6" providerId="ADAL" clId="{F219E928-50CE-4BF5-AECE-7AF979E1C4F0}" dt="2020-03-18T10:46:14.185" v="20802" actId="478"/>
          <ac:spMkLst>
            <pc:docMk/>
            <pc:sldMk cId="173723496" sldId="502"/>
            <ac:spMk id="20" creationId="{93F27DBF-33D8-4915-B360-40673A789790}"/>
          </ac:spMkLst>
        </pc:spChg>
        <pc:spChg chg="mod">
          <ac:chgData name="권재승" userId="773a29d1-1d19-4285-a7ae-19973c008fd6" providerId="ADAL" clId="{F219E928-50CE-4BF5-AECE-7AF979E1C4F0}" dt="2020-03-18T10:48:01.176" v="20904" actId="113"/>
          <ac:spMkLst>
            <pc:docMk/>
            <pc:sldMk cId="173723496" sldId="502"/>
            <ac:spMk id="26" creationId="{1C22B4F8-9CE2-40C0-BE2C-445B1A77D714}"/>
          </ac:spMkLst>
        </pc:spChg>
        <pc:picChg chg="add del mod">
          <ac:chgData name="권재승" userId="773a29d1-1d19-4285-a7ae-19973c008fd6" providerId="ADAL" clId="{F219E928-50CE-4BF5-AECE-7AF979E1C4F0}" dt="2020-03-18T10:48:02.831" v="20905" actId="478"/>
          <ac:picMkLst>
            <pc:docMk/>
            <pc:sldMk cId="173723496" sldId="502"/>
            <ac:picMk id="2" creationId="{2500185D-A578-46BB-A1B2-35AC9A77E20D}"/>
          </ac:picMkLst>
        </pc:picChg>
        <pc:picChg chg="del">
          <ac:chgData name="권재승" userId="773a29d1-1d19-4285-a7ae-19973c008fd6" providerId="ADAL" clId="{F219E928-50CE-4BF5-AECE-7AF979E1C4F0}" dt="2020-03-18T10:46:01.557" v="20801" actId="478"/>
          <ac:picMkLst>
            <pc:docMk/>
            <pc:sldMk cId="173723496" sldId="502"/>
            <ac:picMk id="3" creationId="{014CF0E0-6CB0-4447-BB2D-6E826433C2EB}"/>
          </ac:picMkLst>
        </pc:picChg>
        <pc:picChg chg="add mod">
          <ac:chgData name="권재승" userId="773a29d1-1d19-4285-a7ae-19973c008fd6" providerId="ADAL" clId="{F219E928-50CE-4BF5-AECE-7AF979E1C4F0}" dt="2020-03-18T10:48:22.408" v="20910" actId="1076"/>
          <ac:picMkLst>
            <pc:docMk/>
            <pc:sldMk cId="173723496" sldId="502"/>
            <ac:picMk id="6" creationId="{16AAB8F2-ED4F-4D6A-A09B-64AC5EA58309}"/>
          </ac:picMkLst>
        </pc:picChg>
      </pc:sldChg>
      <pc:sldChg chg="modNotesTx">
        <pc:chgData name="권재승" userId="773a29d1-1d19-4285-a7ae-19973c008fd6" providerId="ADAL" clId="{F219E928-50CE-4BF5-AECE-7AF979E1C4F0}" dt="2020-03-18T11:03:52.124" v="21835" actId="20577"/>
        <pc:sldMkLst>
          <pc:docMk/>
          <pc:sldMk cId="799558193" sldId="503"/>
        </pc:sldMkLst>
      </pc:sldChg>
      <pc:sldChg chg="modNotesTx">
        <pc:chgData name="권재승" userId="773a29d1-1d19-4285-a7ae-19973c008fd6" providerId="ADAL" clId="{F219E928-50CE-4BF5-AECE-7AF979E1C4F0}" dt="2020-03-18T09:17:28.930" v="18741" actId="20577"/>
        <pc:sldMkLst>
          <pc:docMk/>
          <pc:sldMk cId="3070835811" sldId="504"/>
        </pc:sldMkLst>
      </pc:sldChg>
      <pc:sldChg chg="modNotesTx">
        <pc:chgData name="권재승" userId="773a29d1-1d19-4285-a7ae-19973c008fd6" providerId="ADAL" clId="{F219E928-50CE-4BF5-AECE-7AF979E1C4F0}" dt="2020-03-18T03:25:50.094" v="5137" actId="20577"/>
        <pc:sldMkLst>
          <pc:docMk/>
          <pc:sldMk cId="2030404282" sldId="505"/>
        </pc:sldMkLst>
      </pc:sldChg>
      <pc:sldChg chg="modNotesTx">
        <pc:chgData name="권재승" userId="773a29d1-1d19-4285-a7ae-19973c008fd6" providerId="ADAL" clId="{F219E928-50CE-4BF5-AECE-7AF979E1C4F0}" dt="2020-03-18T09:15:57.131" v="18715" actId="20577"/>
        <pc:sldMkLst>
          <pc:docMk/>
          <pc:sldMk cId="3071733053" sldId="507"/>
        </pc:sldMkLst>
      </pc:sldChg>
      <pc:sldChg chg="modNotesTx">
        <pc:chgData name="권재승" userId="773a29d1-1d19-4285-a7ae-19973c008fd6" providerId="ADAL" clId="{F219E928-50CE-4BF5-AECE-7AF979E1C4F0}" dt="2020-03-18T09:16:43.863" v="18735" actId="20577"/>
        <pc:sldMkLst>
          <pc:docMk/>
          <pc:sldMk cId="2851877241" sldId="508"/>
        </pc:sldMkLst>
      </pc:sldChg>
      <pc:sldChg chg="modNotesTx">
        <pc:chgData name="권재승" userId="773a29d1-1d19-4285-a7ae-19973c008fd6" providerId="ADAL" clId="{F219E928-50CE-4BF5-AECE-7AF979E1C4F0}" dt="2020-03-18T03:36:55.961" v="6479" actId="20577"/>
        <pc:sldMkLst>
          <pc:docMk/>
          <pc:sldMk cId="1130274625" sldId="510"/>
        </pc:sldMkLst>
      </pc:sldChg>
      <pc:sldChg chg="modNotesTx">
        <pc:chgData name="권재승" userId="773a29d1-1d19-4285-a7ae-19973c008fd6" providerId="ADAL" clId="{F219E928-50CE-4BF5-AECE-7AF979E1C4F0}" dt="2020-03-18T05:29:33.526" v="6617" actId="20577"/>
        <pc:sldMkLst>
          <pc:docMk/>
          <pc:sldMk cId="1950692751" sldId="511"/>
        </pc:sldMkLst>
      </pc:sldChg>
      <pc:sldChg chg="modNotesTx">
        <pc:chgData name="권재승" userId="773a29d1-1d19-4285-a7ae-19973c008fd6" providerId="ADAL" clId="{F219E928-50CE-4BF5-AECE-7AF979E1C4F0}" dt="2020-03-18T03:18:31.787" v="4902" actId="20577"/>
        <pc:sldMkLst>
          <pc:docMk/>
          <pc:sldMk cId="4271311660" sldId="513"/>
        </pc:sldMkLst>
      </pc:sldChg>
      <pc:sldChg chg="addSp delSp modNotesTx">
        <pc:chgData name="권재승" userId="773a29d1-1d19-4285-a7ae-19973c008fd6" providerId="ADAL" clId="{F219E928-50CE-4BF5-AECE-7AF979E1C4F0}" dt="2020-03-18T09:56:51.327" v="19128"/>
        <pc:sldMkLst>
          <pc:docMk/>
          <pc:sldMk cId="2327904953" sldId="515"/>
        </pc:sldMkLst>
        <pc:spChg chg="add del">
          <ac:chgData name="권재승" userId="773a29d1-1d19-4285-a7ae-19973c008fd6" providerId="ADAL" clId="{F219E928-50CE-4BF5-AECE-7AF979E1C4F0}" dt="2020-03-18T09:56:51.327" v="19128"/>
          <ac:spMkLst>
            <pc:docMk/>
            <pc:sldMk cId="2327904953" sldId="515"/>
            <ac:spMk id="2" creationId="{B2CDB7D3-A154-473B-8890-399C95B59620}"/>
          </ac:spMkLst>
        </pc:spChg>
      </pc:sldChg>
      <pc:sldChg chg="addSp delSp modSp mod modNotesTx">
        <pc:chgData name="권재승" userId="773a29d1-1d19-4285-a7ae-19973c008fd6" providerId="ADAL" clId="{F219E928-50CE-4BF5-AECE-7AF979E1C4F0}" dt="2020-03-18T07:15:15.721" v="9169" actId="20577"/>
        <pc:sldMkLst>
          <pc:docMk/>
          <pc:sldMk cId="3920963148" sldId="516"/>
        </pc:sldMkLst>
        <pc:spChg chg="mod">
          <ac:chgData name="권재승" userId="773a29d1-1d19-4285-a7ae-19973c008fd6" providerId="ADAL" clId="{F219E928-50CE-4BF5-AECE-7AF979E1C4F0}" dt="2020-03-18T07:14:19.948" v="8898" actId="20577"/>
          <ac:spMkLst>
            <pc:docMk/>
            <pc:sldMk cId="3920963148" sldId="516"/>
            <ac:spMk id="31" creationId="{8C9CBCD1-7B36-45D4-B9CF-CC1192B666F7}"/>
          </ac:spMkLst>
        </pc:spChg>
        <pc:picChg chg="add del mod">
          <ac:chgData name="권재승" userId="773a29d1-1d19-4285-a7ae-19973c008fd6" providerId="ADAL" clId="{F219E928-50CE-4BF5-AECE-7AF979E1C4F0}" dt="2020-03-18T07:14:16.955" v="8890" actId="478"/>
          <ac:picMkLst>
            <pc:docMk/>
            <pc:sldMk cId="3920963148" sldId="516"/>
            <ac:picMk id="18" creationId="{E5CE86A7-1F04-4E28-8477-02F1D2205F24}"/>
          </ac:picMkLst>
        </pc:picChg>
      </pc:sldChg>
      <pc:sldChg chg="modNotesTx">
        <pc:chgData name="권재승" userId="773a29d1-1d19-4285-a7ae-19973c008fd6" providerId="ADAL" clId="{F219E928-50CE-4BF5-AECE-7AF979E1C4F0}" dt="2020-03-18T07:16:47.046" v="9482" actId="20577"/>
        <pc:sldMkLst>
          <pc:docMk/>
          <pc:sldMk cId="4091211279" sldId="521"/>
        </pc:sldMkLst>
      </pc:sldChg>
      <pc:sldChg chg="modNotesTx">
        <pc:chgData name="권재승" userId="773a29d1-1d19-4285-a7ae-19973c008fd6" providerId="ADAL" clId="{F219E928-50CE-4BF5-AECE-7AF979E1C4F0}" dt="2020-03-18T07:19:31.238" v="9871" actId="6549"/>
        <pc:sldMkLst>
          <pc:docMk/>
          <pc:sldMk cId="3588628540" sldId="524"/>
        </pc:sldMkLst>
      </pc:sldChg>
      <pc:sldChg chg="modNotesTx">
        <pc:chgData name="권재승" userId="773a29d1-1d19-4285-a7ae-19973c008fd6" providerId="ADAL" clId="{F219E928-50CE-4BF5-AECE-7AF979E1C4F0}" dt="2020-03-18T07:18:02.054" v="9665" actId="20577"/>
        <pc:sldMkLst>
          <pc:docMk/>
          <pc:sldMk cId="1790964303" sldId="525"/>
        </pc:sldMkLst>
      </pc:sldChg>
      <pc:sldChg chg="modSp mod modNotesTx">
        <pc:chgData name="권재승" userId="773a29d1-1d19-4285-a7ae-19973c008fd6" providerId="ADAL" clId="{F219E928-50CE-4BF5-AECE-7AF979E1C4F0}" dt="2020-03-18T09:20:28.571" v="18816" actId="20577"/>
        <pc:sldMkLst>
          <pc:docMk/>
          <pc:sldMk cId="1851400557" sldId="526"/>
        </pc:sldMkLst>
        <pc:spChg chg="mod">
          <ac:chgData name="권재승" userId="773a29d1-1d19-4285-a7ae-19973c008fd6" providerId="ADAL" clId="{F219E928-50CE-4BF5-AECE-7AF979E1C4F0}" dt="2020-03-18T09:20:28.571" v="18816" actId="20577"/>
          <ac:spMkLst>
            <pc:docMk/>
            <pc:sldMk cId="1851400557" sldId="526"/>
            <ac:spMk id="33" creationId="{4A871C79-3033-48C0-9079-C4CD4FC5E88B}"/>
          </ac:spMkLst>
        </pc:spChg>
      </pc:sldChg>
      <pc:sldChg chg="modNotesTx">
        <pc:chgData name="권재승" userId="773a29d1-1d19-4285-a7ae-19973c008fd6" providerId="ADAL" clId="{F219E928-50CE-4BF5-AECE-7AF979E1C4F0}" dt="2020-03-18T11:22:53.934" v="22155" actId="20577"/>
        <pc:sldMkLst>
          <pc:docMk/>
          <pc:sldMk cId="3271562903" sldId="527"/>
        </pc:sldMkLst>
      </pc:sldChg>
      <pc:sldChg chg="modNotesTx">
        <pc:chgData name="권재승" userId="773a29d1-1d19-4285-a7ae-19973c008fd6" providerId="ADAL" clId="{F219E928-50CE-4BF5-AECE-7AF979E1C4F0}" dt="2020-03-18T11:20:42.671" v="21855" actId="20577"/>
        <pc:sldMkLst>
          <pc:docMk/>
          <pc:sldMk cId="3631807237" sldId="529"/>
        </pc:sldMkLst>
      </pc:sldChg>
      <pc:sldChg chg="modNotesTx">
        <pc:chgData name="권재승" userId="773a29d1-1d19-4285-a7ae-19973c008fd6" providerId="ADAL" clId="{F219E928-50CE-4BF5-AECE-7AF979E1C4F0}" dt="2020-03-18T07:31:58.752" v="11243" actId="20577"/>
        <pc:sldMkLst>
          <pc:docMk/>
          <pc:sldMk cId="864065351" sldId="530"/>
        </pc:sldMkLst>
      </pc:sldChg>
      <pc:sldChg chg="modSp mod modNotesTx">
        <pc:chgData name="권재승" userId="773a29d1-1d19-4285-a7ae-19973c008fd6" providerId="ADAL" clId="{F219E928-50CE-4BF5-AECE-7AF979E1C4F0}" dt="2020-03-18T09:40:42.500" v="19118"/>
        <pc:sldMkLst>
          <pc:docMk/>
          <pc:sldMk cId="2988241957" sldId="531"/>
        </pc:sldMkLst>
        <pc:spChg chg="mod">
          <ac:chgData name="권재승" userId="773a29d1-1d19-4285-a7ae-19973c008fd6" providerId="ADAL" clId="{F219E928-50CE-4BF5-AECE-7AF979E1C4F0}" dt="2020-03-18T09:40:42.500" v="19118"/>
          <ac:spMkLst>
            <pc:docMk/>
            <pc:sldMk cId="2988241957" sldId="531"/>
            <ac:spMk id="33" creationId="{D3704094-445C-4B39-95C7-D1AEF1448BCB}"/>
          </ac:spMkLst>
        </pc:spChg>
      </pc:sldChg>
      <pc:sldChg chg="modNotesTx">
        <pc:chgData name="권재승" userId="773a29d1-1d19-4285-a7ae-19973c008fd6" providerId="ADAL" clId="{F219E928-50CE-4BF5-AECE-7AF979E1C4F0}" dt="2020-03-18T07:45:28.656" v="12151" actId="20577"/>
        <pc:sldMkLst>
          <pc:docMk/>
          <pc:sldMk cId="2981918423" sldId="532"/>
        </pc:sldMkLst>
      </pc:sldChg>
      <pc:sldChg chg="modNotesTx">
        <pc:chgData name="권재승" userId="773a29d1-1d19-4285-a7ae-19973c008fd6" providerId="ADAL" clId="{F219E928-50CE-4BF5-AECE-7AF979E1C4F0}" dt="2020-03-18T07:46:09.628" v="12361" actId="20577"/>
        <pc:sldMkLst>
          <pc:docMk/>
          <pc:sldMk cId="1256252401" sldId="533"/>
        </pc:sldMkLst>
      </pc:sldChg>
      <pc:sldChg chg="modSp mod modNotesTx">
        <pc:chgData name="권재승" userId="773a29d1-1d19-4285-a7ae-19973c008fd6" providerId="ADAL" clId="{F219E928-50CE-4BF5-AECE-7AF979E1C4F0}" dt="2020-03-18T09:24:58.392" v="19107" actId="20577"/>
        <pc:sldMkLst>
          <pc:docMk/>
          <pc:sldMk cId="4059220891" sldId="535"/>
        </pc:sldMkLst>
        <pc:spChg chg="mod">
          <ac:chgData name="권재승" userId="773a29d1-1d19-4285-a7ae-19973c008fd6" providerId="ADAL" clId="{F219E928-50CE-4BF5-AECE-7AF979E1C4F0}" dt="2020-03-18T07:48:24.599" v="12400"/>
          <ac:spMkLst>
            <pc:docMk/>
            <pc:sldMk cId="4059220891" sldId="535"/>
            <ac:spMk id="31" creationId="{8C9CBCD1-7B36-45D4-B9CF-CC1192B666F7}"/>
          </ac:spMkLst>
        </pc:spChg>
      </pc:sldChg>
      <pc:sldChg chg="modSp add del mod modNotesTx">
        <pc:chgData name="권재승" userId="773a29d1-1d19-4285-a7ae-19973c008fd6" providerId="ADAL" clId="{F219E928-50CE-4BF5-AECE-7AF979E1C4F0}" dt="2020-03-18T08:09:27.412" v="13372" actId="47"/>
        <pc:sldMkLst>
          <pc:docMk/>
          <pc:sldMk cId="2268455988" sldId="536"/>
        </pc:sldMkLst>
        <pc:spChg chg="mod">
          <ac:chgData name="권재승" userId="773a29d1-1d19-4285-a7ae-19973c008fd6" providerId="ADAL" clId="{F219E928-50CE-4BF5-AECE-7AF979E1C4F0}" dt="2020-03-18T07:48:20.793" v="12389"/>
          <ac:spMkLst>
            <pc:docMk/>
            <pc:sldMk cId="2268455988" sldId="536"/>
            <ac:spMk id="31" creationId="{8C9CBCD1-7B36-45D4-B9CF-CC1192B666F7}"/>
          </ac:spMkLst>
        </pc:spChg>
      </pc:sldChg>
      <pc:sldChg chg="addSp delSp modSp add mod modNotesTx">
        <pc:chgData name="권재승" userId="773a29d1-1d19-4285-a7ae-19973c008fd6" providerId="ADAL" clId="{F219E928-50CE-4BF5-AECE-7AF979E1C4F0}" dt="2020-03-18T08:08:14.021" v="13117" actId="20577"/>
        <pc:sldMkLst>
          <pc:docMk/>
          <pc:sldMk cId="3928866347" sldId="537"/>
        </pc:sldMkLst>
        <pc:spChg chg="mod">
          <ac:chgData name="권재승" userId="773a29d1-1d19-4285-a7ae-19973c008fd6" providerId="ADAL" clId="{F219E928-50CE-4BF5-AECE-7AF979E1C4F0}" dt="2020-03-18T07:52:14.996" v="12921"/>
          <ac:spMkLst>
            <pc:docMk/>
            <pc:sldMk cId="3928866347" sldId="537"/>
            <ac:spMk id="28" creationId="{FEE67BC0-0C85-4E06-873D-2A33B7452758}"/>
          </ac:spMkLst>
        </pc:spChg>
        <pc:picChg chg="add mod">
          <ac:chgData name="권재승" userId="773a29d1-1d19-4285-a7ae-19973c008fd6" providerId="ADAL" clId="{F219E928-50CE-4BF5-AECE-7AF979E1C4F0}" dt="2020-03-18T07:52:51.062" v="12929" actId="1076"/>
          <ac:picMkLst>
            <pc:docMk/>
            <pc:sldMk cId="3928866347" sldId="537"/>
            <ac:picMk id="2" creationId="{8A8666B9-C545-4F65-9D43-6BB9DF861B9F}"/>
          </ac:picMkLst>
        </pc:picChg>
        <pc:picChg chg="del">
          <ac:chgData name="권재승" userId="773a29d1-1d19-4285-a7ae-19973c008fd6" providerId="ADAL" clId="{F219E928-50CE-4BF5-AECE-7AF979E1C4F0}" dt="2020-03-18T07:50:16.034" v="12667" actId="478"/>
          <ac:picMkLst>
            <pc:docMk/>
            <pc:sldMk cId="3928866347" sldId="537"/>
            <ac:picMk id="6" creationId="{C5E31179-00CE-4A0C-8795-AE053077DE66}"/>
          </ac:picMkLst>
        </pc:picChg>
      </pc:sldChg>
      <pc:sldChg chg="add modNotesTx">
        <pc:chgData name="권재승" userId="773a29d1-1d19-4285-a7ae-19973c008fd6" providerId="ADAL" clId="{F219E928-50CE-4BF5-AECE-7AF979E1C4F0}" dt="2020-03-18T09:24:23.705" v="18972" actId="20577"/>
        <pc:sldMkLst>
          <pc:docMk/>
          <pc:sldMk cId="1939663962" sldId="538"/>
        </pc:sldMkLst>
      </pc:sldChg>
      <pc:sldChg chg="addSp delSp modSp add mod modNotesTx">
        <pc:chgData name="권재승" userId="773a29d1-1d19-4285-a7ae-19973c008fd6" providerId="ADAL" clId="{F219E928-50CE-4BF5-AECE-7AF979E1C4F0}" dt="2020-03-18T10:27:34.875" v="19789" actId="20577"/>
        <pc:sldMkLst>
          <pc:docMk/>
          <pc:sldMk cId="2456754659" sldId="539"/>
        </pc:sldMkLst>
        <pc:spChg chg="add del">
          <ac:chgData name="권재승" userId="773a29d1-1d19-4285-a7ae-19973c008fd6" providerId="ADAL" clId="{F219E928-50CE-4BF5-AECE-7AF979E1C4F0}" dt="2020-03-18T09:58:49.133" v="19144" actId="478"/>
          <ac:spMkLst>
            <pc:docMk/>
            <pc:sldMk cId="2456754659" sldId="539"/>
            <ac:spMk id="21" creationId="{398FE05A-AF8E-4D7E-BD73-5BD476C4EE00}"/>
          </ac:spMkLst>
        </pc:spChg>
        <pc:spChg chg="add del mod">
          <ac:chgData name="권재승" userId="773a29d1-1d19-4285-a7ae-19973c008fd6" providerId="ADAL" clId="{F219E928-50CE-4BF5-AECE-7AF979E1C4F0}" dt="2020-03-18T09:58:33.645" v="19139" actId="20577"/>
          <ac:spMkLst>
            <pc:docMk/>
            <pc:sldMk cId="2456754659" sldId="539"/>
            <ac:spMk id="26" creationId="{1C22B4F8-9CE2-40C0-BE2C-445B1A77D714}"/>
          </ac:spMkLst>
        </pc:spChg>
        <pc:picChg chg="add mod">
          <ac:chgData name="권재승" userId="773a29d1-1d19-4285-a7ae-19973c008fd6" providerId="ADAL" clId="{F219E928-50CE-4BF5-AECE-7AF979E1C4F0}" dt="2020-03-18T09:59:03.977" v="19154" actId="1038"/>
          <ac:picMkLst>
            <pc:docMk/>
            <pc:sldMk cId="2456754659" sldId="539"/>
            <ac:picMk id="2" creationId="{00A9D56D-650C-44DB-93F8-81999807DE10}"/>
          </ac:picMkLst>
        </pc:picChg>
        <pc:picChg chg="del">
          <ac:chgData name="권재승" userId="773a29d1-1d19-4285-a7ae-19973c008fd6" providerId="ADAL" clId="{F219E928-50CE-4BF5-AECE-7AF979E1C4F0}" dt="2020-03-18T09:58:24.590" v="19136" actId="478"/>
          <ac:picMkLst>
            <pc:docMk/>
            <pc:sldMk cId="2456754659" sldId="539"/>
            <ac:picMk id="3" creationId="{22D49F22-4C7F-4CE1-84C7-F78732EF7614}"/>
          </ac:picMkLst>
        </pc:picChg>
      </pc:sldChg>
      <pc:sldChg chg="addSp delSp add mod modNotesTx">
        <pc:chgData name="권재승" userId="773a29d1-1d19-4285-a7ae-19973c008fd6" providerId="ADAL" clId="{F219E928-50CE-4BF5-AECE-7AF979E1C4F0}" dt="2020-03-18T10:57:05.017" v="21192" actId="20577"/>
        <pc:sldMkLst>
          <pc:docMk/>
          <pc:sldMk cId="971415932" sldId="540"/>
        </pc:sldMkLst>
        <pc:spChg chg="add del">
          <ac:chgData name="권재승" userId="773a29d1-1d19-4285-a7ae-19973c008fd6" providerId="ADAL" clId="{F219E928-50CE-4BF5-AECE-7AF979E1C4F0}" dt="2020-03-18T10:50:00.315" v="21164" actId="478"/>
          <ac:spMkLst>
            <pc:docMk/>
            <pc:sldMk cId="971415932" sldId="540"/>
            <ac:spMk id="4" creationId="{39BCCD22-1935-4BAF-8642-6EEB8CB46321}"/>
          </ac:spMkLst>
        </pc:spChg>
      </pc:sldChg>
      <pc:sldChg chg="add del">
        <pc:chgData name="권재승" userId="773a29d1-1d19-4285-a7ae-19973c008fd6" providerId="ADAL" clId="{F219E928-50CE-4BF5-AECE-7AF979E1C4F0}" dt="2020-03-18T09:58:06.328" v="19133" actId="47"/>
        <pc:sldMkLst>
          <pc:docMk/>
          <pc:sldMk cId="3820910863" sldId="540"/>
        </pc:sldMkLst>
      </pc:sldChg>
      <pc:sldChg chg="addSp delSp modSp add mod modNotesTx">
        <pc:chgData name="권재승" userId="773a29d1-1d19-4285-a7ae-19973c008fd6" providerId="ADAL" clId="{F219E928-50CE-4BF5-AECE-7AF979E1C4F0}" dt="2020-03-18T11:03:39.745" v="21810" actId="20577"/>
        <pc:sldMkLst>
          <pc:docMk/>
          <pc:sldMk cId="3708905134" sldId="541"/>
        </pc:sldMkLst>
        <pc:spChg chg="del">
          <ac:chgData name="권재승" userId="773a29d1-1d19-4285-a7ae-19973c008fd6" providerId="ADAL" clId="{F219E928-50CE-4BF5-AECE-7AF979E1C4F0}" dt="2020-03-18T10:50:42.186" v="21166" actId="478"/>
          <ac:spMkLst>
            <pc:docMk/>
            <pc:sldMk cId="3708905134" sldId="541"/>
            <ac:spMk id="4" creationId="{39BCCD22-1935-4BAF-8642-6EEB8CB46321}"/>
          </ac:spMkLst>
        </pc:spChg>
        <pc:spChg chg="add mod ord">
          <ac:chgData name="권재승" userId="773a29d1-1d19-4285-a7ae-19973c008fd6" providerId="ADAL" clId="{F219E928-50CE-4BF5-AECE-7AF979E1C4F0}" dt="2020-03-18T10:51:30.596" v="21183" actId="167"/>
          <ac:spMkLst>
            <pc:docMk/>
            <pc:sldMk cId="3708905134" sldId="541"/>
            <ac:spMk id="6" creationId="{C74CF0F3-6935-4249-82B1-2B841B58CF4A}"/>
          </ac:spMkLst>
        </pc:spChg>
        <pc:spChg chg="del">
          <ac:chgData name="권재승" userId="773a29d1-1d19-4285-a7ae-19973c008fd6" providerId="ADAL" clId="{F219E928-50CE-4BF5-AECE-7AF979E1C4F0}" dt="2020-03-18T10:50:42.186" v="21166" actId="478"/>
          <ac:spMkLst>
            <pc:docMk/>
            <pc:sldMk cId="3708905134" sldId="541"/>
            <ac:spMk id="19" creationId="{DD7275DE-AEB2-476A-A849-C1BA1A51A516}"/>
          </ac:spMkLst>
        </pc:spChg>
        <pc:spChg chg="del">
          <ac:chgData name="권재승" userId="773a29d1-1d19-4285-a7ae-19973c008fd6" providerId="ADAL" clId="{F219E928-50CE-4BF5-AECE-7AF979E1C4F0}" dt="2020-03-18T10:50:42.186" v="21166" actId="478"/>
          <ac:spMkLst>
            <pc:docMk/>
            <pc:sldMk cId="3708905134" sldId="541"/>
            <ac:spMk id="20" creationId="{93F27DBF-33D8-4915-B360-40673A789790}"/>
          </ac:spMkLst>
        </pc:spChg>
        <pc:spChg chg="mod">
          <ac:chgData name="권재승" userId="773a29d1-1d19-4285-a7ae-19973c008fd6" providerId="ADAL" clId="{F219E928-50CE-4BF5-AECE-7AF979E1C4F0}" dt="2020-03-18T10:51:28.171" v="21181" actId="368"/>
          <ac:spMkLst>
            <pc:docMk/>
            <pc:sldMk cId="3708905134" sldId="541"/>
            <ac:spMk id="21" creationId="{398FE05A-AF8E-4D7E-BD73-5BD476C4EE00}"/>
          </ac:spMkLst>
        </pc:spChg>
        <pc:spChg chg="mod ord">
          <ac:chgData name="권재승" userId="773a29d1-1d19-4285-a7ae-19973c008fd6" providerId="ADAL" clId="{F219E928-50CE-4BF5-AECE-7AF979E1C4F0}" dt="2020-03-18T10:51:54.188" v="21189" actId="113"/>
          <ac:spMkLst>
            <pc:docMk/>
            <pc:sldMk cId="3708905134" sldId="541"/>
            <ac:spMk id="26" creationId="{1C22B4F8-9CE2-40C0-BE2C-445B1A77D714}"/>
          </ac:spMkLst>
        </pc:spChg>
        <pc:spChg chg="mod">
          <ac:chgData name="권재승" userId="773a29d1-1d19-4285-a7ae-19973c008fd6" providerId="ADAL" clId="{F219E928-50CE-4BF5-AECE-7AF979E1C4F0}" dt="2020-03-18T10:58:04.759" v="21220" actId="207"/>
          <ac:spMkLst>
            <pc:docMk/>
            <pc:sldMk cId="3708905134" sldId="541"/>
            <ac:spMk id="38" creationId="{B557FFDB-F225-488B-8116-11ADAC426E6F}"/>
          </ac:spMkLst>
        </pc:spChg>
        <pc:spChg chg="mod">
          <ac:chgData name="권재승" userId="773a29d1-1d19-4285-a7ae-19973c008fd6" providerId="ADAL" clId="{F219E928-50CE-4BF5-AECE-7AF979E1C4F0}" dt="2020-03-18T10:57:49.077" v="21218" actId="1036"/>
          <ac:spMkLst>
            <pc:docMk/>
            <pc:sldMk cId="3708905134" sldId="541"/>
            <ac:spMk id="48" creationId="{6C26EAF8-C94D-4695-92E0-45819957E08F}"/>
          </ac:spMkLst>
        </pc:spChg>
        <pc:spChg chg="mod">
          <ac:chgData name="권재승" userId="773a29d1-1d19-4285-a7ae-19973c008fd6" providerId="ADAL" clId="{F219E928-50CE-4BF5-AECE-7AF979E1C4F0}" dt="2020-03-18T10:57:49.077" v="21218" actId="1036"/>
          <ac:spMkLst>
            <pc:docMk/>
            <pc:sldMk cId="3708905134" sldId="541"/>
            <ac:spMk id="49" creationId="{C8C6F4DB-AA81-45C9-87F7-BF05261F596E}"/>
          </ac:spMkLst>
        </pc:spChg>
        <pc:spChg chg="mod">
          <ac:chgData name="권재승" userId="773a29d1-1d19-4285-a7ae-19973c008fd6" providerId="ADAL" clId="{F219E928-50CE-4BF5-AECE-7AF979E1C4F0}" dt="2020-03-18T10:58:02.166" v="21219" actId="207"/>
          <ac:spMkLst>
            <pc:docMk/>
            <pc:sldMk cId="3708905134" sldId="541"/>
            <ac:spMk id="51" creationId="{32A19140-89ED-434D-B10D-AB41F9EDEE1B}"/>
          </ac:spMkLst>
        </pc:spChg>
        <pc:picChg chg="add mod ord">
          <ac:chgData name="권재승" userId="773a29d1-1d19-4285-a7ae-19973c008fd6" providerId="ADAL" clId="{F219E928-50CE-4BF5-AECE-7AF979E1C4F0}" dt="2020-03-18T10:51:28.643" v="21182" actId="167"/>
          <ac:picMkLst>
            <pc:docMk/>
            <pc:sldMk cId="3708905134" sldId="541"/>
            <ac:picMk id="2" creationId="{688A6C39-E8B5-4377-8E93-D2C2166E21F6}"/>
          </ac:picMkLst>
        </pc:picChg>
        <pc:picChg chg="del">
          <ac:chgData name="권재승" userId="773a29d1-1d19-4285-a7ae-19973c008fd6" providerId="ADAL" clId="{F219E928-50CE-4BF5-AECE-7AF979E1C4F0}" dt="2020-03-18T10:50:39.205" v="21165" actId="478"/>
          <ac:picMkLst>
            <pc:docMk/>
            <pc:sldMk cId="3708905134" sldId="541"/>
            <ac:picMk id="3" creationId="{014CF0E0-6CB0-4447-BB2D-6E826433C2EB}"/>
          </ac:picMkLst>
        </pc:picChg>
      </pc:sldChg>
      <pc:sldChg chg="add modNotesTx">
        <pc:chgData name="권재승" userId="773a29d1-1d19-4285-a7ae-19973c008fd6" providerId="ADAL" clId="{F219E928-50CE-4BF5-AECE-7AF979E1C4F0}" dt="2020-03-18T10:49:47.387" v="21162" actId="20577"/>
        <pc:sldMkLst>
          <pc:docMk/>
          <pc:sldMk cId="1598906643" sldId="542"/>
        </pc:sldMkLst>
      </pc:sldChg>
    </pc:docChg>
  </pc:docChgLst>
  <pc:docChgLst>
    <pc:chgData name="권재승" userId="773a29d1-1d19-4285-a7ae-19973c008fd6" providerId="ADAL" clId="{D2D839A8-2DEE-40B3-BEFF-B6847BEFF2DB}"/>
    <pc:docChg chg="modSld">
      <pc:chgData name="권재승" userId="773a29d1-1d19-4285-a7ae-19973c008fd6" providerId="ADAL" clId="{D2D839A8-2DEE-40B3-BEFF-B6847BEFF2DB}" dt="2020-05-09T03:08:13.763" v="20"/>
      <pc:docMkLst>
        <pc:docMk/>
      </pc:docMkLst>
      <pc:sldChg chg="addSp delSp modSp mod">
        <pc:chgData name="권재승" userId="773a29d1-1d19-4285-a7ae-19973c008fd6" providerId="ADAL" clId="{D2D839A8-2DEE-40B3-BEFF-B6847BEFF2DB}" dt="2020-05-09T03:07:56.363" v="18" actId="1076"/>
        <pc:sldMkLst>
          <pc:docMk/>
          <pc:sldMk cId="772674646" sldId="502"/>
        </pc:sldMkLst>
        <pc:picChg chg="add mod modCrop">
          <ac:chgData name="권재승" userId="773a29d1-1d19-4285-a7ae-19973c008fd6" providerId="ADAL" clId="{D2D839A8-2DEE-40B3-BEFF-B6847BEFF2DB}" dt="2020-05-09T03:07:56.363" v="18" actId="1076"/>
          <ac:picMkLst>
            <pc:docMk/>
            <pc:sldMk cId="772674646" sldId="502"/>
            <ac:picMk id="12" creationId="{2C307419-6656-4BE9-A6DA-1DCE1FCF0EF0}"/>
          </ac:picMkLst>
        </pc:picChg>
        <pc:picChg chg="del">
          <ac:chgData name="권재승" userId="773a29d1-1d19-4285-a7ae-19973c008fd6" providerId="ADAL" clId="{D2D839A8-2DEE-40B3-BEFF-B6847BEFF2DB}" dt="2020-05-09T03:07:05.821" v="1" actId="478"/>
          <ac:picMkLst>
            <pc:docMk/>
            <pc:sldMk cId="772674646" sldId="502"/>
            <ac:picMk id="1026" creationId="{BE706C12-C85C-444E-8AF4-2F8D3DDECAEB}"/>
          </ac:picMkLst>
        </pc:picChg>
      </pc:sldChg>
      <pc:sldChg chg="addSp delSp modSp">
        <pc:chgData name="권재승" userId="773a29d1-1d19-4285-a7ae-19973c008fd6" providerId="ADAL" clId="{D2D839A8-2DEE-40B3-BEFF-B6847BEFF2DB}" dt="2020-05-09T03:08:13.763" v="20"/>
        <pc:sldMkLst>
          <pc:docMk/>
          <pc:sldMk cId="562301077" sldId="522"/>
        </pc:sldMkLst>
        <pc:picChg chg="add mod">
          <ac:chgData name="권재승" userId="773a29d1-1d19-4285-a7ae-19973c008fd6" providerId="ADAL" clId="{D2D839A8-2DEE-40B3-BEFF-B6847BEFF2DB}" dt="2020-05-09T03:08:13.763" v="20"/>
          <ac:picMkLst>
            <pc:docMk/>
            <pc:sldMk cId="562301077" sldId="522"/>
            <ac:picMk id="11" creationId="{2FFDA863-EECC-432E-9AE0-3F211C725E23}"/>
          </ac:picMkLst>
        </pc:picChg>
        <pc:picChg chg="del">
          <ac:chgData name="권재승" userId="773a29d1-1d19-4285-a7ae-19973c008fd6" providerId="ADAL" clId="{D2D839A8-2DEE-40B3-BEFF-B6847BEFF2DB}" dt="2020-05-09T03:08:13.326" v="19" actId="478"/>
          <ac:picMkLst>
            <pc:docMk/>
            <pc:sldMk cId="562301077" sldId="522"/>
            <ac:picMk id="1026" creationId="{BE706C12-C85C-444E-8AF4-2F8D3DDECAEB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99CB5-924F-0F4E-A79E-A1774FF8585E}" type="datetimeFigureOut">
              <a:rPr kumimoji="1" lang="ko-KR" altLang="en-US" smtClean="0"/>
              <a:t>2020-05-16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FA9A45-24F0-C045-AD65-A00B6F1E2F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141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5441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79992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7999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17599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5378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90542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02238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7204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8545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8898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0256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496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223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496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3379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496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7999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799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06432" y="6358890"/>
            <a:ext cx="5412971" cy="365125"/>
          </a:xfrm>
        </p:spPr>
        <p:txBody>
          <a:bodyPr/>
          <a:lstStyle/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>
            <a:lvl1pPr>
              <a:defRPr sz="1600">
                <a:solidFill>
                  <a:srgbClr val="08519F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defRPr>
            </a:lvl1pPr>
          </a:lstStyle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65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6876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B40AB-108B-4E1C-81BA-C35D05D1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A2AC5C-83D2-4E63-97FB-E322CC4461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ECCEDC-DE42-410B-8D32-8B247FD7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05B060-A278-4BDA-BA83-4C18E235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540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49AA3F9C-CB83-484F-AC9E-2A7DFFCA92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ko-KR" altLang="en-US" dirty="0"/>
              <a:t>우리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DD3B71B-D4AF-4929-A0E5-07DE9364CD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5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23DC96-669E-4877-9390-6366A5319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0B053C-7F26-4FF6-B8F5-D6337A79A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299F67-F22C-4EDB-8745-5C32B48CE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199" y="6378402"/>
            <a:ext cx="5412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ECEFB8-2092-48E1-AC46-1CB500C3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4104" y="63784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209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2A075433-2DF4-41FA-BF6F-B224B21469BC}"/>
              </a:ext>
            </a:extLst>
          </p:cNvPr>
          <p:cNvGrpSpPr/>
          <p:nvPr/>
        </p:nvGrpSpPr>
        <p:grpSpPr>
          <a:xfrm>
            <a:off x="0" y="1085623"/>
            <a:ext cx="6088380" cy="5473328"/>
            <a:chOff x="584243" y="925603"/>
            <a:chExt cx="5557261" cy="499586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8EC10B4-B9A9-4DD6-81C5-4C2733E62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13"/>
            <a:stretch/>
          </p:blipFill>
          <p:spPr>
            <a:xfrm>
              <a:off x="584243" y="925603"/>
              <a:ext cx="5557261" cy="4995863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0E91AC9-7422-40C8-957E-BD1F11CE8509}"/>
                </a:ext>
              </a:extLst>
            </p:cNvPr>
            <p:cNvSpPr/>
            <p:nvPr/>
          </p:nvSpPr>
          <p:spPr>
            <a:xfrm>
              <a:off x="4685635" y="5370435"/>
              <a:ext cx="1264920" cy="4800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CF162-E215-4673-878C-843C3511D9A7}"/>
              </a:ext>
            </a:extLst>
          </p:cNvPr>
          <p:cNvSpPr/>
          <p:nvPr/>
        </p:nvSpPr>
        <p:spPr>
          <a:xfrm>
            <a:off x="4493371" y="5955257"/>
            <a:ext cx="1385811" cy="525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순서도: 수동 입력 2">
            <a:extLst>
              <a:ext uri="{FF2B5EF4-FFF2-40B4-BE49-F238E27FC236}">
                <a16:creationId xmlns:a16="http://schemas.microsoft.com/office/drawing/2014/main" id="{035B3312-0A9C-4358-9BEE-4411D90209F0}"/>
              </a:ext>
            </a:extLst>
          </p:cNvPr>
          <p:cNvSpPr/>
          <p:nvPr/>
        </p:nvSpPr>
        <p:spPr>
          <a:xfrm rot="16200000" flipH="1">
            <a:off x="5219698" y="-114291"/>
            <a:ext cx="6858003" cy="7086600"/>
          </a:xfrm>
          <a:prstGeom prst="flowChartManualInput">
            <a:avLst/>
          </a:prstGeom>
          <a:solidFill>
            <a:srgbClr val="08519F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2CC27-9453-5F4C-9BBA-533EB05E51A8}"/>
              </a:ext>
            </a:extLst>
          </p:cNvPr>
          <p:cNvSpPr txBox="1"/>
          <p:nvPr/>
        </p:nvSpPr>
        <p:spPr>
          <a:xfrm>
            <a:off x="8392041" y="4765607"/>
            <a:ext cx="307968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2020.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05.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15.</a:t>
            </a:r>
          </a:p>
          <a:p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 </a:t>
            </a: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	201502015 </a:t>
            </a:r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권재승</a:t>
            </a:r>
          </a:p>
          <a:p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201502122 </a:t>
            </a:r>
            <a:r>
              <a:rPr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조성락</a:t>
            </a: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/>
            </a:r>
            <a:b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</a:b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	201601155 </a:t>
            </a:r>
            <a:r>
              <a:rPr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오하늘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3368D-68B6-FA47-B5C4-577FBC74273B}"/>
              </a:ext>
            </a:extLst>
          </p:cNvPr>
          <p:cNvSpPr txBox="1"/>
          <p:nvPr/>
        </p:nvSpPr>
        <p:spPr>
          <a:xfrm>
            <a:off x="6103622" y="1355123"/>
            <a:ext cx="58633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종합설계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BADID</a:t>
            </a:r>
          </a:p>
          <a:p>
            <a:pPr algn="ctr"/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블록체인 기반 자기주권형 분산 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/>
            </a:r>
            <a:b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</a:b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신원 증명 연구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아파트출입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)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EDEC448B-646B-4E95-8E7E-35A71E6B33F7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7500" l="2062" r="96564">
                        <a14:foregroundMark x1="67354" y1="43571" x2="67354" y2="43571"/>
                        <a14:foregroundMark x1="17182" y1="33929" x2="18900" y2="35714"/>
                        <a14:foregroundMark x1="7216" y1="28929" x2="6873" y2="31786"/>
                        <a14:foregroundMark x1="4811" y1="46786" x2="4467" y2="50000"/>
                        <a14:foregroundMark x1="3436" y1="63214" x2="3436" y2="63214"/>
                        <a14:foregroundMark x1="21306" y1="9643" x2="21306" y2="9643"/>
                        <a14:foregroundMark x1="91409" y1="32500" x2="91409" y2="32500"/>
                        <a14:foregroundMark x1="96907" y1="51429" x2="96907" y2="51429"/>
                        <a14:foregroundMark x1="44330" y1="5000" x2="44330" y2="5000"/>
                        <a14:foregroundMark x1="56357" y1="4286" x2="56357" y2="4286"/>
                        <a14:foregroundMark x1="32302" y1="3571" x2="32302" y2="3571"/>
                        <a14:foregroundMark x1="2062" y1="46429" x2="2062" y2="46429"/>
                        <a14:foregroundMark x1="56014" y1="89286" x2="56014" y2="89286"/>
                        <a14:foregroundMark x1="46392" y1="91429" x2="46392" y2="91429"/>
                        <a14:foregroundMark x1="34021" y1="93214" x2="34021" y2="93214"/>
                        <a14:foregroundMark x1="46048" y1="97500" x2="46048" y2="97500"/>
                        <a14:foregroundMark x1="71478" y1="91071" x2="71478" y2="91071"/>
                        <a14:foregroundMark x1="60481" y1="94286" x2="60481" y2="94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811" y="2862364"/>
            <a:ext cx="1773936" cy="170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30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출입자격 발급 정보 저장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33B01D05-8120-451E-9460-A88040E2F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781" y="1692101"/>
            <a:ext cx="4262437" cy="435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68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자격발급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53" t="16674"/>
          <a:stretch/>
        </p:blipFill>
        <p:spPr>
          <a:xfrm>
            <a:off x="3859744" y="1586992"/>
            <a:ext cx="4472513" cy="466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5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임시 </a:t>
            </a:r>
            <a:r>
              <a:rPr lang="ko-KR" altLang="en-US" sz="2400" b="1" spc="-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출입자격</a:t>
            </a:r>
            <a:r>
              <a:rPr lang="ko-KR" altLang="en-US" sz="2400" b="1" spc="-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 발급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783" y="1482551"/>
            <a:ext cx="6048434" cy="425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0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신원확인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0" r="53749"/>
          <a:stretch/>
        </p:blipFill>
        <p:spPr>
          <a:xfrm>
            <a:off x="1133475" y="1953884"/>
            <a:ext cx="4590431" cy="40617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99727" y="1477677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주민의 경우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14776" y="147767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외부인의 경우 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90" t="7700" r="-114"/>
          <a:stretch/>
        </p:blipFill>
        <p:spPr>
          <a:xfrm>
            <a:off x="6753225" y="1989512"/>
            <a:ext cx="4607626" cy="406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0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출입자격</a:t>
            </a:r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 발급 신청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70" t="5426"/>
          <a:stretch/>
        </p:blipFill>
        <p:spPr>
          <a:xfrm>
            <a:off x="6753225" y="1847010"/>
            <a:ext cx="3753159" cy="425186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" r="49597"/>
          <a:stretch/>
        </p:blipFill>
        <p:spPr>
          <a:xfrm>
            <a:off x="1133104" y="1847009"/>
            <a:ext cx="4210360" cy="42518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9727" y="1477677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주민의 경우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14776" y="1477677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외부인의 경우 </a:t>
            </a:r>
          </a:p>
        </p:txBody>
      </p:sp>
    </p:spTree>
    <p:extLst>
      <p:ext uri="{BB962C8B-B14F-4D97-AF65-F5344CB8AC3E}">
        <p14:creationId xmlns:p14="http://schemas.microsoft.com/office/powerpoint/2010/main" val="121860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발급 조회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A9A2DC9-6F3D-4877-B6EA-0C2A2F6E6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413" y="1285263"/>
            <a:ext cx="6274955" cy="4897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3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213546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외부인 출입 신청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E7AA163-015A-4CED-8472-B56EA6650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50" y="1409652"/>
            <a:ext cx="11122900" cy="453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417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출입기록 조회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650DE01-6DDB-4F40-9CA0-7BF83CD7B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731" y="1394332"/>
            <a:ext cx="3918513" cy="4964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600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AA41F2D-D02A-4176-8219-98674C835FB0}"/>
              </a:ext>
            </a:extLst>
          </p:cNvPr>
          <p:cNvSpPr/>
          <p:nvPr/>
        </p:nvSpPr>
        <p:spPr>
          <a:xfrm>
            <a:off x="2009255" y="2308934"/>
            <a:ext cx="8173490" cy="16971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 !!</a:t>
            </a:r>
          </a:p>
          <a:p>
            <a:pPr algn="ctr"/>
            <a:r>
              <a:rPr lang="en-US" altLang="ko-KR" sz="48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 &amp; A</a:t>
            </a:r>
            <a:endParaRPr lang="ko-KR" altLang="en-US" sz="48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바닥글 개체 틀 3">
            <a:extLst>
              <a:ext uri="{FF2B5EF4-FFF2-40B4-BE49-F238E27FC236}">
                <a16:creationId xmlns:a16="http://schemas.microsoft.com/office/drawing/2014/main" id="{583EC0FA-E02C-43CA-BAEF-6AEF87192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432" y="6358890"/>
            <a:ext cx="5412971" cy="365125"/>
          </a:xfrm>
        </p:spPr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pic>
        <p:nvPicPr>
          <p:cNvPr id="5" name="그림 4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1C9134F0-1EFD-4B2D-BDA4-879D7E4E5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7994" y="5999018"/>
            <a:ext cx="827573" cy="79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2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343C98E-AE58-4CAB-AA9B-90B7A641AA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4" r="32" b="47637"/>
          <a:stretch/>
        </p:blipFill>
        <p:spPr>
          <a:xfrm>
            <a:off x="284609" y="484941"/>
            <a:ext cx="11622781" cy="23501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864EF47-1CC2-473C-A3BF-C38A53FD8CDC}"/>
              </a:ext>
            </a:extLst>
          </p:cNvPr>
          <p:cNvSpPr/>
          <p:nvPr/>
        </p:nvSpPr>
        <p:spPr>
          <a:xfrm>
            <a:off x="1677880" y="1615281"/>
            <a:ext cx="781235" cy="1216696"/>
          </a:xfrm>
          <a:prstGeom prst="rect">
            <a:avLst/>
          </a:prstGeom>
          <a:solidFill>
            <a:srgbClr val="020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63AEA-0F04-4C8D-A924-F78571881A32}"/>
              </a:ext>
            </a:extLst>
          </p:cNvPr>
          <p:cNvSpPr txBox="1"/>
          <p:nvPr/>
        </p:nvSpPr>
        <p:spPr>
          <a:xfrm>
            <a:off x="585926" y="1870469"/>
            <a:ext cx="3746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54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1C71FC-2AD3-4409-8454-F1DAD37C3702}"/>
              </a:ext>
            </a:extLst>
          </p:cNvPr>
          <p:cNvSpPr txBox="1"/>
          <p:nvPr/>
        </p:nvSpPr>
        <p:spPr>
          <a:xfrm>
            <a:off x="8952147" y="3653580"/>
            <a:ext cx="23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</a:rPr>
              <a:t>Sequence Diagram</a:t>
            </a:r>
            <a:endParaRPr kumimoji="1" lang="ko-KR" altLang="en-US" b="1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007B20-EB46-428D-B876-2BA9A8DE8317}"/>
              </a:ext>
            </a:extLst>
          </p:cNvPr>
          <p:cNvSpPr txBox="1"/>
          <p:nvPr/>
        </p:nvSpPr>
        <p:spPr>
          <a:xfrm>
            <a:off x="1167854" y="3495363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4109018-B089-43B8-A2DA-DAF52E09AF9F}"/>
              </a:ext>
            </a:extLst>
          </p:cNvPr>
          <p:cNvSpPr txBox="1"/>
          <p:nvPr/>
        </p:nvSpPr>
        <p:spPr>
          <a:xfrm>
            <a:off x="4665396" y="3481318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89154F-BD96-4B97-92AD-78F734E774B2}"/>
              </a:ext>
            </a:extLst>
          </p:cNvPr>
          <p:cNvSpPr txBox="1"/>
          <p:nvPr/>
        </p:nvSpPr>
        <p:spPr>
          <a:xfrm>
            <a:off x="8147691" y="3495362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047FA5-0E93-4579-A214-64790D62F5F1}"/>
              </a:ext>
            </a:extLst>
          </p:cNvPr>
          <p:cNvSpPr txBox="1"/>
          <p:nvPr/>
        </p:nvSpPr>
        <p:spPr>
          <a:xfrm>
            <a:off x="1554913" y="4217505"/>
            <a:ext cx="2118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바탕" panose="02030604000101010101" pitchFamily="18" charset="-127"/>
              </a:rPr>
              <a:t>개요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E0A159D-AFA4-4A57-801F-A41BC09FAA7C}"/>
              </a:ext>
            </a:extLst>
          </p:cNvPr>
          <p:cNvSpPr txBox="1"/>
          <p:nvPr/>
        </p:nvSpPr>
        <p:spPr>
          <a:xfrm>
            <a:off x="4987103" y="4221994"/>
            <a:ext cx="225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Usecase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 다이어그램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657CBE07-5019-4BBE-A988-DBABAB838412}"/>
              </a:ext>
            </a:extLst>
          </p:cNvPr>
          <p:cNvCxnSpPr>
            <a:cxnSpLocks/>
          </p:cNvCxnSpPr>
          <p:nvPr/>
        </p:nvCxnSpPr>
        <p:spPr>
          <a:xfrm>
            <a:off x="1343570" y="4100204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48761BD9-2094-4C29-BFA2-392234C450F0}"/>
              </a:ext>
            </a:extLst>
          </p:cNvPr>
          <p:cNvCxnSpPr>
            <a:cxnSpLocks/>
          </p:cNvCxnSpPr>
          <p:nvPr/>
        </p:nvCxnSpPr>
        <p:spPr>
          <a:xfrm>
            <a:off x="4835247" y="4100204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7D173CC-0255-47E5-B90B-A1CBD3F22948}"/>
              </a:ext>
            </a:extLst>
          </p:cNvPr>
          <p:cNvCxnSpPr>
            <a:cxnSpLocks/>
          </p:cNvCxnSpPr>
          <p:nvPr/>
        </p:nvCxnSpPr>
        <p:spPr>
          <a:xfrm>
            <a:off x="8304953" y="4100612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8583316-D3A8-4330-B005-CB19463EEF81}"/>
              </a:ext>
            </a:extLst>
          </p:cNvPr>
          <p:cNvSpPr txBox="1"/>
          <p:nvPr/>
        </p:nvSpPr>
        <p:spPr>
          <a:xfrm>
            <a:off x="5470565" y="3681372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Usecase</a:t>
            </a:r>
            <a:r>
              <a:rPr kumimoji="1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Diagram</a:t>
            </a:r>
            <a:endParaRPr kumimoji="1" lang="ko-KR" altLang="en-US" b="1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8676EB-0918-4FDD-BA7F-EE67F3E590D4}"/>
              </a:ext>
            </a:extLst>
          </p:cNvPr>
          <p:cNvSpPr txBox="1"/>
          <p:nvPr/>
        </p:nvSpPr>
        <p:spPr>
          <a:xfrm>
            <a:off x="1950218" y="3681372"/>
            <a:ext cx="1552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Introduction</a:t>
            </a:r>
            <a:endParaRPr kumimoji="1" lang="ko-KR" altLang="en-US" b="1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3D526E-0173-455E-9B4C-99481BCD5D97}"/>
              </a:ext>
            </a:extLst>
          </p:cNvPr>
          <p:cNvSpPr txBox="1"/>
          <p:nvPr/>
        </p:nvSpPr>
        <p:spPr>
          <a:xfrm>
            <a:off x="8505726" y="4613005"/>
            <a:ext cx="2118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Q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&amp;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A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B7242C-DDC7-48A5-B4D5-AACDD28E105B}"/>
              </a:ext>
            </a:extLst>
          </p:cNvPr>
          <p:cNvSpPr txBox="1"/>
          <p:nvPr/>
        </p:nvSpPr>
        <p:spPr>
          <a:xfrm>
            <a:off x="8518633" y="4228211"/>
            <a:ext cx="2771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Sequence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86081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228725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5" y="1566907"/>
            <a:ext cx="4140746" cy="596579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01. </a:t>
            </a:r>
            <a:r>
              <a:rPr kumimoji="1" lang="en-US" altLang="ko-KR" sz="3000" dirty="0">
                <a:latin typeface="맑은 고딕" panose="020B0503020000020004" pitchFamily="50" charset="-127"/>
              </a:rPr>
              <a:t>Introduction</a:t>
            </a:r>
            <a:endParaRPr kumimoji="1" lang="ko-KR" altLang="en-US" sz="3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9D7EFAB0-DB78-4941-9138-B58652E1ECFD}"/>
              </a:ext>
            </a:extLst>
          </p:cNvPr>
          <p:cNvSpPr/>
          <p:nvPr/>
        </p:nvSpPr>
        <p:spPr>
          <a:xfrm rot="13500000">
            <a:off x="7859921" y="2623347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AFAB4-661D-41CE-9260-9C88F2BC83BE}"/>
              </a:ext>
            </a:extLst>
          </p:cNvPr>
          <p:cNvSpPr txBox="1"/>
          <p:nvPr/>
        </p:nvSpPr>
        <p:spPr>
          <a:xfrm>
            <a:off x="8258179" y="2529566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a typeface="맑은 고딕" panose="020B0503020000020004" pitchFamily="50" charset="-127"/>
              </a:rPr>
              <a:t>개요</a:t>
            </a: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073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838E5754-751B-4246-9F2F-702B192F0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01. </a:t>
            </a:r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Introduction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슬라이드 번호 개체 틀 13">
            <a:extLst>
              <a:ext uri="{FF2B5EF4-FFF2-40B4-BE49-F238E27FC236}">
                <a16:creationId xmlns:a16="http://schemas.microsoft.com/office/drawing/2014/main" id="{D4CA34B5-A700-40AE-AFE1-5F8D7B9A5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Oval 9">
            <a:extLst>
              <a:ext uri="{FF2B5EF4-FFF2-40B4-BE49-F238E27FC236}">
                <a16:creationId xmlns:a16="http://schemas.microsoft.com/office/drawing/2014/main" id="{6263CE85-4FB8-45E8-8AF4-A79611A6E3BB}"/>
              </a:ext>
            </a:extLst>
          </p:cNvPr>
          <p:cNvSpPr/>
          <p:nvPr/>
        </p:nvSpPr>
        <p:spPr>
          <a:xfrm rot="16200000">
            <a:off x="5131979" y="1297216"/>
            <a:ext cx="1415218" cy="1154068"/>
          </a:xfrm>
          <a:prstGeom prst="hexagon">
            <a:avLst>
              <a:gd name="adj" fmla="val 0"/>
              <a:gd name="vf" fmla="val 115470"/>
            </a:avLst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/>
            </a:r>
            <a:br>
              <a:rPr lang="ko-KR" altLang="en-US"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endParaRPr lang="ko-KR" altLang="en-US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4" name="그림 33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FBB6A588-30DC-4A73-AFE2-0A14DF69F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DF826B-5EFF-4F26-A1C0-1957D73AD90E}"/>
              </a:ext>
            </a:extLst>
          </p:cNvPr>
          <p:cNvSpPr txBox="1"/>
          <p:nvPr/>
        </p:nvSpPr>
        <p:spPr>
          <a:xfrm>
            <a:off x="485940" y="2186233"/>
            <a:ext cx="107616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시퀀스 다이어그램 작성</a:t>
            </a:r>
            <a:endParaRPr lang="en-US" altLang="ko-KR" sz="2400" b="1" dirty="0"/>
          </a:p>
          <a:p>
            <a:endParaRPr lang="en-US" altLang="ko-KR" sz="1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블록체인 기반 아파트 출입 시스템의 모델</a:t>
            </a:r>
            <a:r>
              <a:rPr lang="en-US" altLang="ko-KR" dirty="0"/>
              <a:t>(</a:t>
            </a:r>
            <a:r>
              <a:rPr lang="ko-KR" altLang="en-US" dirty="0"/>
              <a:t>시퀀스 다이어그램</a:t>
            </a:r>
            <a:r>
              <a:rPr lang="en-US" altLang="ko-KR" dirty="0"/>
              <a:t>)</a:t>
            </a:r>
            <a:r>
              <a:rPr lang="ko-KR" altLang="en-US" dirty="0"/>
              <a:t>에 대한 내용 작성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시스템의 각 </a:t>
            </a:r>
            <a:r>
              <a:rPr lang="ko-KR" altLang="en-US" sz="2000" dirty="0" err="1"/>
              <a:t>유즈</a:t>
            </a:r>
            <a:r>
              <a:rPr lang="ko-KR" altLang="en-US" sz="2000" dirty="0"/>
              <a:t> 케이스에 대한 시퀀스 다이어그램을 명세</a:t>
            </a:r>
          </a:p>
          <a:p>
            <a:pPr lvl="1"/>
            <a:endParaRPr lang="en-US" altLang="ko-K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협업에 사용한 도구 </a:t>
            </a:r>
            <a:r>
              <a:rPr lang="en-US" altLang="ko-KR" sz="2000" dirty="0"/>
              <a:t>: Google </a:t>
            </a:r>
            <a:r>
              <a:rPr lang="ko-KR" altLang="en-US" sz="2000" dirty="0"/>
              <a:t>공유 문서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60AB1-9621-476C-A694-16299302630F}"/>
              </a:ext>
            </a:extLst>
          </p:cNvPr>
          <p:cNvSpPr txBox="1"/>
          <p:nvPr/>
        </p:nvSpPr>
        <p:spPr>
          <a:xfrm>
            <a:off x="359938" y="1457207"/>
            <a:ext cx="11483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블록체인 기반 자기주권형 분산 신원 증명 연구</a:t>
            </a:r>
            <a:r>
              <a:rPr lang="en-US" altLang="ko-KR" sz="3200" dirty="0"/>
              <a:t>(</a:t>
            </a:r>
            <a:r>
              <a:rPr lang="ko-KR" altLang="en-US" sz="3200" dirty="0"/>
              <a:t>아파트출입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43FCB3-9E9A-491C-824C-B9D3705E0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795231"/>
            <a:ext cx="5425543" cy="203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3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228725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5" y="1566907"/>
            <a:ext cx="4140746" cy="596579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kumimoji="1" lang="en-US" altLang="ko-KR" sz="3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Usecase</a:t>
            </a:r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3000" b="1" dirty="0">
                <a:latin typeface="맑은 고딕" panose="020B0503020000020004" pitchFamily="50" charset="-127"/>
              </a:rPr>
              <a:t>Diagram</a:t>
            </a:r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9D7EFAB0-DB78-4941-9138-B58652E1ECFD}"/>
              </a:ext>
            </a:extLst>
          </p:cNvPr>
          <p:cNvSpPr/>
          <p:nvPr/>
        </p:nvSpPr>
        <p:spPr>
          <a:xfrm rot="13500000">
            <a:off x="7814837" y="2603849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AFAB4-661D-41CE-9260-9C88F2BC83BE}"/>
              </a:ext>
            </a:extLst>
          </p:cNvPr>
          <p:cNvSpPr txBox="1"/>
          <p:nvPr/>
        </p:nvSpPr>
        <p:spPr>
          <a:xfrm>
            <a:off x="8258179" y="2529566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latin typeface="맑은 고딕" panose="020B0503020000020004" pitchFamily="50" charset="-127"/>
              </a:rPr>
              <a:t>Usecase</a:t>
            </a:r>
            <a:r>
              <a:rPr lang="en-US" altLang="ko-KR" b="1" dirty="0">
                <a:latin typeface="맑은 고딕" panose="020B0503020000020004" pitchFamily="50" charset="-127"/>
              </a:rPr>
              <a:t> </a:t>
            </a:r>
            <a:r>
              <a:rPr lang="ko-KR" altLang="en-US" b="1" dirty="0">
                <a:latin typeface="맑은 고딕" panose="020B0503020000020004" pitchFamily="50" charset="-127"/>
              </a:rPr>
              <a:t>다이어그램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244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UseCase</a:t>
            </a:r>
            <a:r>
              <a:rPr lang="en-US" altLang="ko-KR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 Diagram</a:t>
            </a:r>
            <a:endParaRPr lang="ko-KR" altLang="en-US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en-US" altLang="ko-KR" sz="2000" b="1" spc="-150" dirty="0" err="1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Usecase</a:t>
            </a:r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Diagram</a:t>
            </a:r>
            <a:endParaRPr lang="ko-KR" altLang="en-US" sz="20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39E494D-2F90-4FDE-8ADD-FCF5FEB1D3CC}"/>
              </a:ext>
            </a:extLst>
          </p:cNvPr>
          <p:cNvSpPr/>
          <p:nvPr/>
        </p:nvSpPr>
        <p:spPr>
          <a:xfrm>
            <a:off x="543208" y="1368188"/>
            <a:ext cx="11323130" cy="494130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76BD8D-C816-4CFB-81D0-AF51551BE3A9}"/>
              </a:ext>
            </a:extLst>
          </p:cNvPr>
          <p:cNvSpPr txBox="1"/>
          <p:nvPr/>
        </p:nvSpPr>
        <p:spPr>
          <a:xfrm>
            <a:off x="715151" y="1509222"/>
            <a:ext cx="10761695" cy="4557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 err="1"/>
              <a:t>유즈케이스</a:t>
            </a:r>
            <a:r>
              <a:rPr lang="ko-KR" altLang="en-US" sz="2400" b="1" dirty="0"/>
              <a:t> 다이어그램</a:t>
            </a:r>
            <a:endParaRPr lang="en-US" altLang="ko-KR" sz="20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+mj-lt"/>
              </a:rPr>
              <a:t>CA </a:t>
            </a:r>
            <a:r>
              <a:rPr lang="ko-KR" altLang="en-US" sz="1600" dirty="0">
                <a:latin typeface="+mj-lt"/>
              </a:rPr>
              <a:t>등록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출입자격 발급정보 저장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자격 발급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임시 출입 자격 발급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스마트 </a:t>
            </a:r>
            <a:r>
              <a:rPr lang="ko-KR" altLang="en-US" sz="1600" dirty="0" err="1">
                <a:latin typeface="+mj-lt"/>
              </a:rPr>
              <a:t>컨트렉트</a:t>
            </a:r>
            <a:r>
              <a:rPr lang="ko-KR" altLang="en-US" sz="1600" dirty="0">
                <a:latin typeface="+mj-lt"/>
              </a:rPr>
              <a:t> 생성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+mj-lt"/>
              </a:rPr>
              <a:t>DID</a:t>
            </a:r>
            <a:r>
              <a:rPr lang="ko-KR" altLang="en-US" sz="1600" dirty="0">
                <a:latin typeface="+mj-lt"/>
              </a:rPr>
              <a:t>발급신청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+mj-lt"/>
              </a:rPr>
              <a:t>DID</a:t>
            </a:r>
            <a:r>
              <a:rPr lang="ko-KR" altLang="en-US" sz="1600" dirty="0">
                <a:latin typeface="+mj-lt"/>
              </a:rPr>
              <a:t>발급 조회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출입기록 조회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외부인 출입신청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j-lt"/>
              </a:rPr>
              <a:t>신원 확인</a:t>
            </a:r>
            <a:endParaRPr lang="en-US" altLang="ko-KR" sz="16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+mj-lt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82F24CDD-D5B0-4054-978B-A300C4CF9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148" y="1530641"/>
            <a:ext cx="4893019" cy="4409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219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122033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4" y="1209041"/>
            <a:ext cx="4360303" cy="600432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03. Sequence Diagram</a:t>
            </a:r>
            <a:endParaRPr kumimoji="1" lang="ko-KR" altLang="en-US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6FF19047-4870-4DE7-B5FC-C1E2210DFE41}"/>
              </a:ext>
            </a:extLst>
          </p:cNvPr>
          <p:cNvSpPr/>
          <p:nvPr/>
        </p:nvSpPr>
        <p:spPr>
          <a:xfrm rot="13500000">
            <a:off x="7822966" y="3133951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077013-DA56-4B1A-ABB9-9AADB2D78EF6}"/>
              </a:ext>
            </a:extLst>
          </p:cNvPr>
          <p:cNvSpPr txBox="1"/>
          <p:nvPr/>
        </p:nvSpPr>
        <p:spPr>
          <a:xfrm>
            <a:off x="8266309" y="3059668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</a:rPr>
              <a:t>Q &amp; A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직각 삼각형 31">
            <a:extLst>
              <a:ext uri="{FF2B5EF4-FFF2-40B4-BE49-F238E27FC236}">
                <a16:creationId xmlns:a16="http://schemas.microsoft.com/office/drawing/2014/main" id="{2071D33C-3EFE-483F-A279-41F74801C458}"/>
              </a:ext>
            </a:extLst>
          </p:cNvPr>
          <p:cNvSpPr/>
          <p:nvPr/>
        </p:nvSpPr>
        <p:spPr>
          <a:xfrm rot="13500000">
            <a:off x="7822967" y="2537028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DAE913-F996-4646-A641-DF5DDC38DD5B}"/>
              </a:ext>
            </a:extLst>
          </p:cNvPr>
          <p:cNvSpPr txBox="1"/>
          <p:nvPr/>
        </p:nvSpPr>
        <p:spPr>
          <a:xfrm>
            <a:off x="8266309" y="2462745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Sequence Diagram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명세</a:t>
            </a:r>
          </a:p>
        </p:txBody>
      </p:sp>
    </p:spTree>
    <p:extLst>
      <p:ext uri="{BB962C8B-B14F-4D97-AF65-F5344CB8AC3E}">
        <p14:creationId xmlns:p14="http://schemas.microsoft.com/office/powerpoint/2010/main" val="4146317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스마트 </a:t>
            </a:r>
            <a:r>
              <a:rPr lang="ko-KR" altLang="en-US" sz="2400" b="1" spc="-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컨트렉트</a:t>
            </a:r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 생성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9A91FA6-9C3C-43A4-B9BE-1883F2545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737" y="1386886"/>
            <a:ext cx="4200525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826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82854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CA</a:t>
            </a:r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등록</a:t>
            </a:r>
            <a:endParaRPr lang="en-US" altLang="ko-KR" sz="24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en-US" altLang="ko-KR" sz="2000" b="1" dirty="0">
                <a:solidFill>
                  <a:srgbClr val="797979"/>
                </a:solidFill>
                <a:latin typeface="맑은 고딕" panose="020B0503020000020004" pitchFamily="50" charset="-127"/>
              </a:rPr>
              <a:t>Sequence Diagram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6C10378-1B99-4777-960F-0B21B1BB8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833" y="1615131"/>
            <a:ext cx="3800310" cy="4267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637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A2CB1F"/>
      </a:accent1>
      <a:accent2>
        <a:srgbClr val="F63861"/>
      </a:accent2>
      <a:accent3>
        <a:srgbClr val="FAA700"/>
      </a:accent3>
      <a:accent4>
        <a:srgbClr val="08519F"/>
      </a:accent4>
      <a:accent5>
        <a:srgbClr val="0ECBD4"/>
      </a:accent5>
      <a:accent6>
        <a:srgbClr val="3A4453"/>
      </a:accent6>
      <a:hlink>
        <a:srgbClr val="EB8803"/>
      </a:hlink>
      <a:folHlink>
        <a:srgbClr val="5F7791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73" row="1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3EA6628-94FB-4297-BFD8-29BC0D739E3E}">
  <we:reference id="wa104381063" version="1.0.0.1" store="ko-KR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8140</TotalTime>
  <Words>364</Words>
  <Application>Microsoft Office PowerPoint</Application>
  <PresentationFormat>와이드스크린</PresentationFormat>
  <Paragraphs>119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인터파크고딕 B</vt:lpstr>
      <vt:lpstr>나눔고딕 ExtraBold</vt:lpstr>
      <vt:lpstr>Wingdings</vt:lpstr>
      <vt:lpstr>맑은 고딕</vt:lpstr>
      <vt:lpstr>함초롬바탕</vt:lpstr>
      <vt:lpstr>Noto Sans CJK KR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오하늘</dc:creator>
  <cp:lastModifiedBy>오 하늘</cp:lastModifiedBy>
  <cp:revision>1383</cp:revision>
  <dcterms:created xsi:type="dcterms:W3CDTF">2019-10-06T11:01:09Z</dcterms:created>
  <dcterms:modified xsi:type="dcterms:W3CDTF">2020-05-16T11:34:01Z</dcterms:modified>
</cp:coreProperties>
</file>